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sldIdLst>
    <p:sldId id="266" r:id="rId2"/>
    <p:sldId id="285" r:id="rId3"/>
    <p:sldId id="286" r:id="rId4"/>
    <p:sldId id="287" r:id="rId5"/>
    <p:sldId id="295" r:id="rId6"/>
    <p:sldId id="288" r:id="rId7"/>
    <p:sldId id="294" r:id="rId8"/>
    <p:sldId id="289" r:id="rId9"/>
    <p:sldId id="297" r:id="rId10"/>
    <p:sldId id="290" r:id="rId11"/>
    <p:sldId id="302" r:id="rId12"/>
    <p:sldId id="296" r:id="rId13"/>
    <p:sldId id="291" r:id="rId14"/>
    <p:sldId id="292" r:id="rId15"/>
    <p:sldId id="293" r:id="rId16"/>
    <p:sldId id="28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74A09D-D1E6-6BDC-13F5-11532FF032D1}" v="253" dt="2025-07-22T21:20:04.806"/>
    <p1510:client id="{A4C1E5CB-254F-4654-BF23-7454A7529385}" v="83" dt="2025-07-23T00:11:37.6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1152" y="306"/>
      </p:cViewPr>
      <p:guideLst/>
    </p:cSldViewPr>
  </p:slideViewPr>
  <p:notesTextViewPr>
    <p:cViewPr>
      <p:scale>
        <a:sx n="3" d="2"/>
        <a:sy n="3" d="2"/>
      </p:scale>
      <p:origin x="0" y="-5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suario invitado" userId="S::urn:spo:tenantanon#272fa1e7-06e6-4f90-a385-85260a02015e::" providerId="AD" clId="Web-{2B74A09D-D1E6-6BDC-13F5-11532FF032D1}"/>
    <pc:docChg chg="modSld">
      <pc:chgData name="Usuario invitado" userId="S::urn:spo:tenantanon#272fa1e7-06e6-4f90-a385-85260a02015e::" providerId="AD" clId="Web-{2B74A09D-D1E6-6BDC-13F5-11532FF032D1}" dt="2025-07-22T21:20:04.806" v="231" actId="14100"/>
      <pc:docMkLst>
        <pc:docMk/>
      </pc:docMkLst>
      <pc:sldChg chg="modSp">
        <pc:chgData name="Usuario invitado" userId="S::urn:spo:tenantanon#272fa1e7-06e6-4f90-a385-85260a02015e::" providerId="AD" clId="Web-{2B74A09D-D1E6-6BDC-13F5-11532FF032D1}" dt="2025-07-22T20:40:23.705" v="23" actId="20577"/>
        <pc:sldMkLst>
          <pc:docMk/>
          <pc:sldMk cId="415017332" sldId="266"/>
        </pc:sldMkLst>
        <pc:spChg chg="mod">
          <ac:chgData name="Usuario invitado" userId="S::urn:spo:tenantanon#272fa1e7-06e6-4f90-a385-85260a02015e::" providerId="AD" clId="Web-{2B74A09D-D1E6-6BDC-13F5-11532FF032D1}" dt="2025-07-22T20:40:23.705" v="23" actId="20577"/>
          <ac:spMkLst>
            <pc:docMk/>
            <pc:sldMk cId="415017332" sldId="266"/>
            <ac:spMk id="6" creationId="{C7E42822-61A4-0EA2-AA35-3AEBEC4AF0ED}"/>
          </ac:spMkLst>
        </pc:spChg>
      </pc:sldChg>
      <pc:sldChg chg="delSp">
        <pc:chgData name="Usuario invitado" userId="S::urn:spo:tenantanon#272fa1e7-06e6-4f90-a385-85260a02015e::" providerId="AD" clId="Web-{2B74A09D-D1E6-6BDC-13F5-11532FF032D1}" dt="2025-07-22T21:01:59.471" v="198"/>
        <pc:sldMkLst>
          <pc:docMk/>
          <pc:sldMk cId="3265727942" sldId="284"/>
        </pc:sldMkLst>
        <pc:spChg chg="del">
          <ac:chgData name="Usuario invitado" userId="S::urn:spo:tenantanon#272fa1e7-06e6-4f90-a385-85260a02015e::" providerId="AD" clId="Web-{2B74A09D-D1E6-6BDC-13F5-11532FF032D1}" dt="2025-07-22T21:01:59.471" v="198"/>
          <ac:spMkLst>
            <pc:docMk/>
            <pc:sldMk cId="3265727942" sldId="284"/>
            <ac:spMk id="3" creationId="{29AFC4C8-E7B5-5451-2F26-B9447A6C0047}"/>
          </ac:spMkLst>
        </pc:spChg>
      </pc:sldChg>
      <pc:sldChg chg="modSp">
        <pc:chgData name="Usuario invitado" userId="S::urn:spo:tenantanon#272fa1e7-06e6-4f90-a385-85260a02015e::" providerId="AD" clId="Web-{2B74A09D-D1E6-6BDC-13F5-11532FF032D1}" dt="2025-07-22T20:41:18.786" v="76" actId="20577"/>
        <pc:sldMkLst>
          <pc:docMk/>
          <pc:sldMk cId="80863817" sldId="285"/>
        </pc:sldMkLst>
        <pc:spChg chg="mod">
          <ac:chgData name="Usuario invitado" userId="S::urn:spo:tenantanon#272fa1e7-06e6-4f90-a385-85260a02015e::" providerId="AD" clId="Web-{2B74A09D-D1E6-6BDC-13F5-11532FF032D1}" dt="2025-07-22T20:41:18.786" v="76" actId="20577"/>
          <ac:spMkLst>
            <pc:docMk/>
            <pc:sldMk cId="80863817" sldId="285"/>
            <ac:spMk id="3" creationId="{C93E3C26-6C7C-29C9-14E6-1BCB1E36122D}"/>
          </ac:spMkLst>
        </pc:spChg>
      </pc:sldChg>
      <pc:sldChg chg="addSp delSp modSp">
        <pc:chgData name="Usuario invitado" userId="S::urn:spo:tenantanon#272fa1e7-06e6-4f90-a385-85260a02015e::" providerId="AD" clId="Web-{2B74A09D-D1E6-6BDC-13F5-11532FF032D1}" dt="2025-07-22T21:08:48.069" v="225" actId="1076"/>
        <pc:sldMkLst>
          <pc:docMk/>
          <pc:sldMk cId="1179401935" sldId="287"/>
        </pc:sldMkLst>
        <pc:spChg chg="mod">
          <ac:chgData name="Usuario invitado" userId="S::urn:spo:tenantanon#272fa1e7-06e6-4f90-a385-85260a02015e::" providerId="AD" clId="Web-{2B74A09D-D1E6-6BDC-13F5-11532FF032D1}" dt="2025-07-22T20:42:45.196" v="110" actId="20577"/>
          <ac:spMkLst>
            <pc:docMk/>
            <pc:sldMk cId="1179401935" sldId="287"/>
            <ac:spMk id="3" creationId="{0FBD1CFB-AE60-34B5-C1ED-82A8AC6E725E}"/>
          </ac:spMkLst>
        </pc:spChg>
        <pc:picChg chg="add mod">
          <ac:chgData name="Usuario invitado" userId="S::urn:spo:tenantanon#272fa1e7-06e6-4f90-a385-85260a02015e::" providerId="AD" clId="Web-{2B74A09D-D1E6-6BDC-13F5-11532FF032D1}" dt="2025-07-22T21:08:48.069" v="225" actId="1076"/>
          <ac:picMkLst>
            <pc:docMk/>
            <pc:sldMk cId="1179401935" sldId="287"/>
            <ac:picMk id="4" creationId="{23F09F13-F2D6-C0AA-C837-DB05D0D51787}"/>
          </ac:picMkLst>
        </pc:picChg>
        <pc:picChg chg="del">
          <ac:chgData name="Usuario invitado" userId="S::urn:spo:tenantanon#272fa1e7-06e6-4f90-a385-85260a02015e::" providerId="AD" clId="Web-{2B74A09D-D1E6-6BDC-13F5-11532FF032D1}" dt="2025-07-22T21:08:33.741" v="222"/>
          <ac:picMkLst>
            <pc:docMk/>
            <pc:sldMk cId="1179401935" sldId="287"/>
            <ac:picMk id="5" creationId="{2141F8D5-AF10-C439-8A8F-51553AB870E6}"/>
          </ac:picMkLst>
        </pc:picChg>
      </pc:sldChg>
      <pc:sldChg chg="modSp">
        <pc:chgData name="Usuario invitado" userId="S::urn:spo:tenantanon#272fa1e7-06e6-4f90-a385-85260a02015e::" providerId="AD" clId="Web-{2B74A09D-D1E6-6BDC-13F5-11532FF032D1}" dt="2025-07-22T20:43:38.042" v="128" actId="20577"/>
        <pc:sldMkLst>
          <pc:docMk/>
          <pc:sldMk cId="449616658" sldId="288"/>
        </pc:sldMkLst>
        <pc:spChg chg="mod">
          <ac:chgData name="Usuario invitado" userId="S::urn:spo:tenantanon#272fa1e7-06e6-4f90-a385-85260a02015e::" providerId="AD" clId="Web-{2B74A09D-D1E6-6BDC-13F5-11532FF032D1}" dt="2025-07-22T20:43:38.042" v="128" actId="20577"/>
          <ac:spMkLst>
            <pc:docMk/>
            <pc:sldMk cId="449616658" sldId="288"/>
            <ac:spMk id="3" creationId="{48CD041B-8506-A54B-4986-5BFDF58712B8}"/>
          </ac:spMkLst>
        </pc:spChg>
      </pc:sldChg>
      <pc:sldChg chg="modSp">
        <pc:chgData name="Usuario invitado" userId="S::urn:spo:tenantanon#272fa1e7-06e6-4f90-a385-85260a02015e::" providerId="AD" clId="Web-{2B74A09D-D1E6-6BDC-13F5-11532FF032D1}" dt="2025-07-22T20:51:17.893" v="175" actId="20577"/>
        <pc:sldMkLst>
          <pc:docMk/>
          <pc:sldMk cId="1054037963" sldId="290"/>
        </pc:sldMkLst>
        <pc:spChg chg="mod">
          <ac:chgData name="Usuario invitado" userId="S::urn:spo:tenantanon#272fa1e7-06e6-4f90-a385-85260a02015e::" providerId="AD" clId="Web-{2B74A09D-D1E6-6BDC-13F5-11532FF032D1}" dt="2025-07-22T20:51:17.893" v="175" actId="20577"/>
          <ac:spMkLst>
            <pc:docMk/>
            <pc:sldMk cId="1054037963" sldId="290"/>
            <ac:spMk id="3" creationId="{C8343598-F798-0059-46CF-6500EADE3984}"/>
          </ac:spMkLst>
        </pc:spChg>
      </pc:sldChg>
      <pc:sldChg chg="modSp">
        <pc:chgData name="Usuario invitado" userId="S::urn:spo:tenantanon#272fa1e7-06e6-4f90-a385-85260a02015e::" providerId="AD" clId="Web-{2B74A09D-D1E6-6BDC-13F5-11532FF032D1}" dt="2025-07-22T20:56:54.941" v="193" actId="20577"/>
        <pc:sldMkLst>
          <pc:docMk/>
          <pc:sldMk cId="2294662577" sldId="291"/>
        </pc:sldMkLst>
        <pc:spChg chg="mod">
          <ac:chgData name="Usuario invitado" userId="S::urn:spo:tenantanon#272fa1e7-06e6-4f90-a385-85260a02015e::" providerId="AD" clId="Web-{2B74A09D-D1E6-6BDC-13F5-11532FF032D1}" dt="2025-07-22T20:56:54.941" v="193" actId="20577"/>
          <ac:spMkLst>
            <pc:docMk/>
            <pc:sldMk cId="2294662577" sldId="291"/>
            <ac:spMk id="3" creationId="{070E6299-8626-1CA0-1563-D9D4AF4EFE64}"/>
          </ac:spMkLst>
        </pc:spChg>
      </pc:sldChg>
      <pc:sldChg chg="addSp delSp modSp">
        <pc:chgData name="Usuario invitado" userId="S::urn:spo:tenantanon#272fa1e7-06e6-4f90-a385-85260a02015e::" providerId="AD" clId="Web-{2B74A09D-D1E6-6BDC-13F5-11532FF032D1}" dt="2025-07-22T20:45:01.453" v="134" actId="1076"/>
        <pc:sldMkLst>
          <pc:docMk/>
          <pc:sldMk cId="2828245426" sldId="294"/>
        </pc:sldMkLst>
        <pc:spChg chg="add del mod">
          <ac:chgData name="Usuario invitado" userId="S::urn:spo:tenantanon#272fa1e7-06e6-4f90-a385-85260a02015e::" providerId="AD" clId="Web-{2B74A09D-D1E6-6BDC-13F5-11532FF032D1}" dt="2025-07-22T20:44:48.718" v="130"/>
          <ac:spMkLst>
            <pc:docMk/>
            <pc:sldMk cId="2828245426" sldId="294"/>
            <ac:spMk id="4" creationId="{84655137-65E2-1643-552E-E64FFDEDED35}"/>
          </ac:spMkLst>
        </pc:spChg>
        <pc:picChg chg="del">
          <ac:chgData name="Usuario invitado" userId="S::urn:spo:tenantanon#272fa1e7-06e6-4f90-a385-85260a02015e::" providerId="AD" clId="Web-{2B74A09D-D1E6-6BDC-13F5-11532FF032D1}" dt="2025-07-22T20:44:46.968" v="129"/>
          <ac:picMkLst>
            <pc:docMk/>
            <pc:sldMk cId="2828245426" sldId="294"/>
            <ac:picMk id="5" creationId="{6268B402-D416-3F1B-4B9F-275D30E7A53C}"/>
          </ac:picMkLst>
        </pc:picChg>
        <pc:picChg chg="add mod ord">
          <ac:chgData name="Usuario invitado" userId="S::urn:spo:tenantanon#272fa1e7-06e6-4f90-a385-85260a02015e::" providerId="AD" clId="Web-{2B74A09D-D1E6-6BDC-13F5-11532FF032D1}" dt="2025-07-22T20:45:01.453" v="134" actId="1076"/>
          <ac:picMkLst>
            <pc:docMk/>
            <pc:sldMk cId="2828245426" sldId="294"/>
            <ac:picMk id="6" creationId="{23D24C61-C3E7-2299-2CD8-3ACCBC4CAB5F}"/>
          </ac:picMkLst>
        </pc:picChg>
      </pc:sldChg>
      <pc:sldChg chg="delSp modSp">
        <pc:chgData name="Usuario invitado" userId="S::urn:spo:tenantanon#272fa1e7-06e6-4f90-a385-85260a02015e::" providerId="AD" clId="Web-{2B74A09D-D1E6-6BDC-13F5-11532FF032D1}" dt="2025-07-22T21:03:25.522" v="221" actId="1076"/>
        <pc:sldMkLst>
          <pc:docMk/>
          <pc:sldMk cId="2462009437" sldId="296"/>
        </pc:sldMkLst>
        <pc:spChg chg="mod">
          <ac:chgData name="Usuario invitado" userId="S::urn:spo:tenantanon#272fa1e7-06e6-4f90-a385-85260a02015e::" providerId="AD" clId="Web-{2B74A09D-D1E6-6BDC-13F5-11532FF032D1}" dt="2025-07-22T21:03:25.522" v="221" actId="1076"/>
          <ac:spMkLst>
            <pc:docMk/>
            <pc:sldMk cId="2462009437" sldId="296"/>
            <ac:spMk id="4" creationId="{C4976155-42EA-62DD-AFE5-7FCBCB36D94B}"/>
          </ac:spMkLst>
        </pc:spChg>
        <pc:spChg chg="del">
          <ac:chgData name="Usuario invitado" userId="S::urn:spo:tenantanon#272fa1e7-06e6-4f90-a385-85260a02015e::" providerId="AD" clId="Web-{2B74A09D-D1E6-6BDC-13F5-11532FF032D1}" dt="2025-07-22T21:02:04.893" v="199"/>
          <ac:spMkLst>
            <pc:docMk/>
            <pc:sldMk cId="2462009437" sldId="296"/>
            <ac:spMk id="5" creationId="{77B2E673-734E-E3B6-2D1D-9FCBD443550D}"/>
          </ac:spMkLst>
        </pc:spChg>
      </pc:sldChg>
      <pc:sldChg chg="addSp delSp modSp">
        <pc:chgData name="Usuario invitado" userId="S::urn:spo:tenantanon#272fa1e7-06e6-4f90-a385-85260a02015e::" providerId="AD" clId="Web-{2B74A09D-D1E6-6BDC-13F5-11532FF032D1}" dt="2025-07-22T20:57:32.068" v="197" actId="14100"/>
        <pc:sldMkLst>
          <pc:docMk/>
          <pc:sldMk cId="175844674" sldId="297"/>
        </pc:sldMkLst>
        <pc:spChg chg="add del mod">
          <ac:chgData name="Usuario invitado" userId="S::urn:spo:tenantanon#272fa1e7-06e6-4f90-a385-85260a02015e::" providerId="AD" clId="Web-{2B74A09D-D1E6-6BDC-13F5-11532FF032D1}" dt="2025-07-22T20:57:28.708" v="195"/>
          <ac:spMkLst>
            <pc:docMk/>
            <pc:sldMk cId="175844674" sldId="297"/>
            <ac:spMk id="4" creationId="{8262EA24-B802-BD1C-B089-D7A07DBF0BC3}"/>
          </ac:spMkLst>
        </pc:spChg>
        <pc:picChg chg="del">
          <ac:chgData name="Usuario invitado" userId="S::urn:spo:tenantanon#272fa1e7-06e6-4f90-a385-85260a02015e::" providerId="AD" clId="Web-{2B74A09D-D1E6-6BDC-13F5-11532FF032D1}" dt="2025-07-22T20:57:27.161" v="194"/>
          <ac:picMkLst>
            <pc:docMk/>
            <pc:sldMk cId="175844674" sldId="297"/>
            <ac:picMk id="5" creationId="{F5A8691C-24AA-FF1F-8A69-F83B43C364F6}"/>
          </ac:picMkLst>
        </pc:picChg>
        <pc:picChg chg="add mod ord">
          <ac:chgData name="Usuario invitado" userId="S::urn:spo:tenantanon#272fa1e7-06e6-4f90-a385-85260a02015e::" providerId="AD" clId="Web-{2B74A09D-D1E6-6BDC-13F5-11532FF032D1}" dt="2025-07-22T20:57:32.068" v="197" actId="14100"/>
          <ac:picMkLst>
            <pc:docMk/>
            <pc:sldMk cId="175844674" sldId="297"/>
            <ac:picMk id="6" creationId="{C2FE5A83-A2EF-1750-887C-6211347D8F1C}"/>
          </ac:picMkLst>
        </pc:picChg>
      </pc:sldChg>
      <pc:sldChg chg="addSp delSp modSp">
        <pc:chgData name="Usuario invitado" userId="S::urn:spo:tenantanon#272fa1e7-06e6-4f90-a385-85260a02015e::" providerId="AD" clId="Web-{2B74A09D-D1E6-6BDC-13F5-11532FF032D1}" dt="2025-07-22T21:20:04.806" v="231" actId="14100"/>
        <pc:sldMkLst>
          <pc:docMk/>
          <pc:sldMk cId="738632397" sldId="298"/>
        </pc:sldMkLst>
        <pc:spChg chg="add del mod">
          <ac:chgData name="Usuario invitado" userId="S::urn:spo:tenantanon#272fa1e7-06e6-4f90-a385-85260a02015e::" providerId="AD" clId="Web-{2B74A09D-D1E6-6BDC-13F5-11532FF032D1}" dt="2025-07-22T20:52:01.833" v="177"/>
          <ac:spMkLst>
            <pc:docMk/>
            <pc:sldMk cId="738632397" sldId="298"/>
            <ac:spMk id="4" creationId="{C0E1A914-A84D-8EFC-0169-4AB56518E216}"/>
          </ac:spMkLst>
        </pc:spChg>
        <pc:spChg chg="add del mod">
          <ac:chgData name="Usuario invitado" userId="S::urn:spo:tenantanon#272fa1e7-06e6-4f90-a385-85260a02015e::" providerId="AD" clId="Web-{2B74A09D-D1E6-6BDC-13F5-11532FF032D1}" dt="2025-07-22T21:19:56.602" v="227"/>
          <ac:spMkLst>
            <pc:docMk/>
            <pc:sldMk cId="738632397" sldId="298"/>
            <ac:spMk id="8" creationId="{4C89D2A4-4C30-B716-9FD3-9AB36C870E2B}"/>
          </ac:spMkLst>
        </pc:spChg>
        <pc:picChg chg="add del mod ord">
          <ac:chgData name="Usuario invitado" userId="S::urn:spo:tenantanon#272fa1e7-06e6-4f90-a385-85260a02015e::" providerId="AD" clId="Web-{2B74A09D-D1E6-6BDC-13F5-11532FF032D1}" dt="2025-07-22T21:19:54.993" v="226"/>
          <ac:picMkLst>
            <pc:docMk/>
            <pc:sldMk cId="738632397" sldId="298"/>
            <ac:picMk id="5" creationId="{394427FB-9BFD-0392-84C5-833B09F7AD69}"/>
          </ac:picMkLst>
        </pc:picChg>
        <pc:picChg chg="add mod">
          <ac:chgData name="Usuario invitado" userId="S::urn:spo:tenantanon#272fa1e7-06e6-4f90-a385-85260a02015e::" providerId="AD" clId="Web-{2B74A09D-D1E6-6BDC-13F5-11532FF032D1}" dt="2025-07-22T20:52:48.397" v="187" actId="1076"/>
          <ac:picMkLst>
            <pc:docMk/>
            <pc:sldMk cId="738632397" sldId="298"/>
            <ac:picMk id="6" creationId="{CEB1F728-2CDF-67F3-3F1D-5A03A62B396B}"/>
          </ac:picMkLst>
        </pc:picChg>
        <pc:picChg chg="del">
          <ac:chgData name="Usuario invitado" userId="S::urn:spo:tenantanon#272fa1e7-06e6-4f90-a385-85260a02015e::" providerId="AD" clId="Web-{2B74A09D-D1E6-6BDC-13F5-11532FF032D1}" dt="2025-07-22T20:52:00.254" v="176"/>
          <ac:picMkLst>
            <pc:docMk/>
            <pc:sldMk cId="738632397" sldId="298"/>
            <ac:picMk id="9" creationId="{522E0E18-3D03-366E-B9FE-3DAF494274F9}"/>
          </ac:picMkLst>
        </pc:picChg>
        <pc:picChg chg="add mod ord">
          <ac:chgData name="Usuario invitado" userId="S::urn:spo:tenantanon#272fa1e7-06e6-4f90-a385-85260a02015e::" providerId="AD" clId="Web-{2B74A09D-D1E6-6BDC-13F5-11532FF032D1}" dt="2025-07-22T21:20:04.806" v="231" actId="14100"/>
          <ac:picMkLst>
            <pc:docMk/>
            <pc:sldMk cId="738632397" sldId="298"/>
            <ac:picMk id="10" creationId="{EE6A0342-3F42-217D-D976-269E51C26570}"/>
          </ac:picMkLst>
        </pc:picChg>
      </pc:sldChg>
      <pc:sldChg chg="addSp delSp modSp">
        <pc:chgData name="Usuario invitado" userId="S::urn:spo:tenantanon#272fa1e7-06e6-4f90-a385-85260a02015e::" providerId="AD" clId="Web-{2B74A09D-D1E6-6BDC-13F5-11532FF032D1}" dt="2025-07-22T20:53:33.728" v="191" actId="14100"/>
        <pc:sldMkLst>
          <pc:docMk/>
          <pc:sldMk cId="424857815" sldId="299"/>
        </pc:sldMkLst>
        <pc:spChg chg="add del mod">
          <ac:chgData name="Usuario invitado" userId="S::urn:spo:tenantanon#272fa1e7-06e6-4f90-a385-85260a02015e::" providerId="AD" clId="Web-{2B74A09D-D1E6-6BDC-13F5-11532FF032D1}" dt="2025-07-22T20:53:28.149" v="189"/>
          <ac:spMkLst>
            <pc:docMk/>
            <pc:sldMk cId="424857815" sldId="299"/>
            <ac:spMk id="4" creationId="{9595FEDA-5EEC-2E27-B4AC-16529F87C7C1}"/>
          </ac:spMkLst>
        </pc:spChg>
        <pc:picChg chg="add mod ord">
          <ac:chgData name="Usuario invitado" userId="S::urn:spo:tenantanon#272fa1e7-06e6-4f90-a385-85260a02015e::" providerId="AD" clId="Web-{2B74A09D-D1E6-6BDC-13F5-11532FF032D1}" dt="2025-07-22T20:53:33.728" v="191" actId="14100"/>
          <ac:picMkLst>
            <pc:docMk/>
            <pc:sldMk cId="424857815" sldId="299"/>
            <ac:picMk id="5" creationId="{0045BD5F-CCDA-5C7F-8E74-C4AAF4BB2B0D}"/>
          </ac:picMkLst>
        </pc:picChg>
        <pc:picChg chg="del">
          <ac:chgData name="Usuario invitado" userId="S::urn:spo:tenantanon#272fa1e7-06e6-4f90-a385-85260a02015e::" providerId="AD" clId="Web-{2B74A09D-D1E6-6BDC-13F5-11532FF032D1}" dt="2025-07-22T20:53:24.774" v="188"/>
          <ac:picMkLst>
            <pc:docMk/>
            <pc:sldMk cId="424857815" sldId="299"/>
            <ac:picMk id="6" creationId="{F2D1D974-CDFC-CE83-37F8-2A1ABF4ED5C1}"/>
          </ac:picMkLst>
        </pc:picChg>
      </pc:sldChg>
    </pc:docChg>
  </pc:docChgLst>
  <pc:docChgLst>
    <pc:chgData name="ALUMNO - TITO TAKEO LUYO MURATA" userId="58bde579-0203-49ee-ae0b-40077c76e790" providerId="ADAL" clId="{A4C1E5CB-254F-4654-BF23-7454A7529385}"/>
    <pc:docChg chg="undo custSel addSld delSld modSld sldOrd">
      <pc:chgData name="ALUMNO - TITO TAKEO LUYO MURATA" userId="58bde579-0203-49ee-ae0b-40077c76e790" providerId="ADAL" clId="{A4C1E5CB-254F-4654-BF23-7454A7529385}" dt="2025-07-23T00:15:02.872" v="940" actId="20577"/>
      <pc:docMkLst>
        <pc:docMk/>
      </pc:docMkLst>
      <pc:sldChg chg="addSp modSp mod">
        <pc:chgData name="ALUMNO - TITO TAKEO LUYO MURATA" userId="58bde579-0203-49ee-ae0b-40077c76e790" providerId="ADAL" clId="{A4C1E5CB-254F-4654-BF23-7454A7529385}" dt="2025-07-23T00:13:14.913" v="939" actId="20577"/>
        <pc:sldMkLst>
          <pc:docMk/>
          <pc:sldMk cId="415017332" sldId="266"/>
        </pc:sldMkLst>
        <pc:spChg chg="add mod ord">
          <ac:chgData name="ALUMNO - TITO TAKEO LUYO MURATA" userId="58bde579-0203-49ee-ae0b-40077c76e790" providerId="ADAL" clId="{A4C1E5CB-254F-4654-BF23-7454A7529385}" dt="2025-07-20T04:06:03.847" v="33" actId="167"/>
          <ac:spMkLst>
            <pc:docMk/>
            <pc:sldMk cId="415017332" sldId="266"/>
            <ac:spMk id="2" creationId="{F56E57B4-A4EC-E50C-B3CE-0CB3526E2270}"/>
          </ac:spMkLst>
        </pc:spChg>
        <pc:spChg chg="mod">
          <ac:chgData name="ALUMNO - TITO TAKEO LUYO MURATA" userId="58bde579-0203-49ee-ae0b-40077c76e790" providerId="ADAL" clId="{A4C1E5CB-254F-4654-BF23-7454A7529385}" dt="2025-07-23T00:13:14.913" v="939" actId="20577"/>
          <ac:spMkLst>
            <pc:docMk/>
            <pc:sldMk cId="415017332" sldId="266"/>
            <ac:spMk id="6" creationId="{C7E42822-61A4-0EA2-AA35-3AEBEC4AF0ED}"/>
          </ac:spMkLst>
        </pc:spChg>
        <pc:picChg chg="mod">
          <ac:chgData name="ALUMNO - TITO TAKEO LUYO MURATA" userId="58bde579-0203-49ee-ae0b-40077c76e790" providerId="ADAL" clId="{A4C1E5CB-254F-4654-BF23-7454A7529385}" dt="2025-07-20T04:05:33.403" v="29" actId="1076"/>
          <ac:picMkLst>
            <pc:docMk/>
            <pc:sldMk cId="415017332" sldId="266"/>
            <ac:picMk id="5" creationId="{0FA5ABD2-76F7-0130-F9CC-D5652CAB898E}"/>
          </ac:picMkLst>
        </pc:pic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3375201362" sldId="267"/>
        </pc:sldMkLst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994645551" sldId="268"/>
        </pc:sldMkLst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1877884096" sldId="269"/>
        </pc:sldMkLst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3467414539" sldId="272"/>
        </pc:sldMkLst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4260064927" sldId="276"/>
        </pc:sldMkLst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383298273" sldId="280"/>
        </pc:sldMkLst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3180486150" sldId="281"/>
        </pc:sldMkLst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737351938" sldId="282"/>
        </pc:sldMkLst>
      </pc:sldChg>
      <pc:sldChg chg="modSp mod">
        <pc:chgData name="ALUMNO - TITO TAKEO LUYO MURATA" userId="58bde579-0203-49ee-ae0b-40077c76e790" providerId="ADAL" clId="{A4C1E5CB-254F-4654-BF23-7454A7529385}" dt="2025-07-20T23:53:21.730" v="406" actId="6549"/>
        <pc:sldMkLst>
          <pc:docMk/>
          <pc:sldMk cId="3265727942" sldId="284"/>
        </pc:sldMkLst>
        <pc:spChg chg="mod">
          <ac:chgData name="ALUMNO - TITO TAKEO LUYO MURATA" userId="58bde579-0203-49ee-ae0b-40077c76e790" providerId="ADAL" clId="{A4C1E5CB-254F-4654-BF23-7454A7529385}" dt="2025-07-20T21:58:13.659" v="311"/>
          <ac:spMkLst>
            <pc:docMk/>
            <pc:sldMk cId="3265727942" sldId="284"/>
            <ac:spMk id="2" creationId="{A92077CA-4E59-5BD6-9E14-8C641D8D8267}"/>
          </ac:spMkLst>
        </pc:spChg>
      </pc:sldChg>
      <pc:sldChg chg="modSp new mod">
        <pc:chgData name="ALUMNO - TITO TAKEO LUYO MURATA" userId="58bde579-0203-49ee-ae0b-40077c76e790" providerId="ADAL" clId="{A4C1E5CB-254F-4654-BF23-7454A7529385}" dt="2025-07-23T00:15:02.872" v="940" actId="20577"/>
        <pc:sldMkLst>
          <pc:docMk/>
          <pc:sldMk cId="80863817" sldId="285"/>
        </pc:sldMkLst>
        <pc:spChg chg="mod">
          <ac:chgData name="ALUMNO - TITO TAKEO LUYO MURATA" userId="58bde579-0203-49ee-ae0b-40077c76e790" providerId="ADAL" clId="{A4C1E5CB-254F-4654-BF23-7454A7529385}" dt="2025-07-23T00:15:02.872" v="940" actId="20577"/>
          <ac:spMkLst>
            <pc:docMk/>
            <pc:sldMk cId="80863817" sldId="285"/>
            <ac:spMk id="2" creationId="{10190D84-7C82-F19F-8105-873E5EB13EE9}"/>
          </ac:spMkLst>
        </pc:spChg>
        <pc:spChg chg="mod">
          <ac:chgData name="ALUMNO - TITO TAKEO LUYO MURATA" userId="58bde579-0203-49ee-ae0b-40077c76e790" providerId="ADAL" clId="{A4C1E5CB-254F-4654-BF23-7454A7529385}" dt="2025-07-23T00:10:25.814" v="916" actId="20577"/>
          <ac:spMkLst>
            <pc:docMk/>
            <pc:sldMk cId="80863817" sldId="285"/>
            <ac:spMk id="3" creationId="{C93E3C26-6C7C-29C9-14E6-1BCB1E36122D}"/>
          </ac:spMkLst>
        </pc:spChg>
      </pc:sldChg>
      <pc:sldChg chg="new del">
        <pc:chgData name="ALUMNO - TITO TAKEO LUYO MURATA" userId="58bde579-0203-49ee-ae0b-40077c76e790" providerId="ADAL" clId="{A4C1E5CB-254F-4654-BF23-7454A7529385}" dt="2025-07-20T04:05:05.046" v="26" actId="680"/>
        <pc:sldMkLst>
          <pc:docMk/>
          <pc:sldMk cId="1380027252" sldId="285"/>
        </pc:sldMkLst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4045297195" sldId="285"/>
        </pc:sldMkLst>
      </pc:sldChg>
      <pc:sldChg chg="addSp delSp modSp new mod">
        <pc:chgData name="ALUMNO - TITO TAKEO LUYO MURATA" userId="58bde579-0203-49ee-ae0b-40077c76e790" providerId="ADAL" clId="{A4C1E5CB-254F-4654-BF23-7454A7529385}" dt="2025-07-21T00:12:51.867" v="507" actId="14100"/>
        <pc:sldMkLst>
          <pc:docMk/>
          <pc:sldMk cId="30126960" sldId="286"/>
        </pc:sldMkLst>
        <pc:spChg chg="mod">
          <ac:chgData name="ALUMNO - TITO TAKEO LUYO MURATA" userId="58bde579-0203-49ee-ae0b-40077c76e790" providerId="ADAL" clId="{A4C1E5CB-254F-4654-BF23-7454A7529385}" dt="2025-07-20T21:58:13.659" v="311"/>
          <ac:spMkLst>
            <pc:docMk/>
            <pc:sldMk cId="30126960" sldId="286"/>
            <ac:spMk id="2" creationId="{61D37B3D-A4DB-939D-C211-2CE7273A2490}"/>
          </ac:spMkLst>
        </pc:spChg>
        <pc:spChg chg="mod">
          <ac:chgData name="ALUMNO - TITO TAKEO LUYO MURATA" userId="58bde579-0203-49ee-ae0b-40077c76e790" providerId="ADAL" clId="{A4C1E5CB-254F-4654-BF23-7454A7529385}" dt="2025-07-21T00:08:30.509" v="489" actId="14100"/>
          <ac:spMkLst>
            <pc:docMk/>
            <pc:sldMk cId="30126960" sldId="286"/>
            <ac:spMk id="3" creationId="{7B3EAF00-CA5B-8445-77EA-10D288DCF515}"/>
          </ac:spMkLst>
        </pc:spChg>
        <pc:picChg chg="add mod ord modCrop">
          <ac:chgData name="ALUMNO - TITO TAKEO LUYO MURATA" userId="58bde579-0203-49ee-ae0b-40077c76e790" providerId="ADAL" clId="{A4C1E5CB-254F-4654-BF23-7454A7529385}" dt="2025-07-21T00:12:43.206" v="505" actId="166"/>
          <ac:picMkLst>
            <pc:docMk/>
            <pc:sldMk cId="30126960" sldId="286"/>
            <ac:picMk id="7" creationId="{0EC07690-FC55-A54E-4DAC-353EF772E030}"/>
          </ac:picMkLst>
        </pc:picChg>
        <pc:picChg chg="add mod modCrop">
          <ac:chgData name="ALUMNO - TITO TAKEO LUYO MURATA" userId="58bde579-0203-49ee-ae0b-40077c76e790" providerId="ADAL" clId="{A4C1E5CB-254F-4654-BF23-7454A7529385}" dt="2025-07-21T00:12:51.867" v="507" actId="14100"/>
          <ac:picMkLst>
            <pc:docMk/>
            <pc:sldMk cId="30126960" sldId="286"/>
            <ac:picMk id="9" creationId="{30C801A6-B4B5-15B5-19CD-8EA9B1837D9E}"/>
          </ac:picMkLst>
        </pc:picChg>
        <pc:picChg chg="add mod">
          <ac:chgData name="ALUMNO - TITO TAKEO LUYO MURATA" userId="58bde579-0203-49ee-ae0b-40077c76e790" providerId="ADAL" clId="{A4C1E5CB-254F-4654-BF23-7454A7529385}" dt="2025-07-21T00:12:45.123" v="506" actId="166"/>
          <ac:picMkLst>
            <pc:docMk/>
            <pc:sldMk cId="30126960" sldId="286"/>
            <ac:picMk id="2052" creationId="{EA190A92-9F0E-6FFB-A81D-C2CD509E01F7}"/>
          </ac:picMkLst>
        </pc:picChg>
      </pc:sldChg>
      <pc:sldChg chg="addSp delSp modSp new mod ord">
        <pc:chgData name="ALUMNO - TITO TAKEO LUYO MURATA" userId="58bde579-0203-49ee-ae0b-40077c76e790" providerId="ADAL" clId="{A4C1E5CB-254F-4654-BF23-7454A7529385}" dt="2025-07-23T00:10:54.042" v="918" actId="14100"/>
        <pc:sldMkLst>
          <pc:docMk/>
          <pc:sldMk cId="1179401935" sldId="287"/>
        </pc:sldMkLst>
        <pc:spChg chg="mod">
          <ac:chgData name="ALUMNO - TITO TAKEO LUYO MURATA" userId="58bde579-0203-49ee-ae0b-40077c76e790" providerId="ADAL" clId="{A4C1E5CB-254F-4654-BF23-7454A7529385}" dt="2025-07-20T21:58:13.659" v="311"/>
          <ac:spMkLst>
            <pc:docMk/>
            <pc:sldMk cId="1179401935" sldId="287"/>
            <ac:spMk id="2" creationId="{B0ED20EA-6407-CC69-134A-542D043C9447}"/>
          </ac:spMkLst>
        </pc:spChg>
        <pc:spChg chg="add del mod">
          <ac:chgData name="ALUMNO - TITO TAKEO LUYO MURATA" userId="58bde579-0203-49ee-ae0b-40077c76e790" providerId="ADAL" clId="{A4C1E5CB-254F-4654-BF23-7454A7529385}" dt="2025-07-23T00:10:54.042" v="918" actId="14100"/>
          <ac:spMkLst>
            <pc:docMk/>
            <pc:sldMk cId="1179401935" sldId="287"/>
            <ac:spMk id="3" creationId="{0FBD1CFB-AE60-34B5-C1ED-82A8AC6E725E}"/>
          </ac:spMkLst>
        </pc:spChg>
        <pc:picChg chg="mod">
          <ac:chgData name="ALUMNO - TITO TAKEO LUYO MURATA" userId="58bde579-0203-49ee-ae0b-40077c76e790" providerId="ADAL" clId="{A4C1E5CB-254F-4654-BF23-7454A7529385}" dt="2025-07-23T00:10:51.047" v="917" actId="1076"/>
          <ac:picMkLst>
            <pc:docMk/>
            <pc:sldMk cId="1179401935" sldId="287"/>
            <ac:picMk id="4" creationId="{23F09F13-F2D6-C0AA-C837-DB05D0D51787}"/>
          </ac:picMkLst>
        </pc:pic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1184602763" sldId="287"/>
        </pc:sldMkLst>
      </pc:sldChg>
      <pc:sldChg chg="modSp new mod">
        <pc:chgData name="ALUMNO - TITO TAKEO LUYO MURATA" userId="58bde579-0203-49ee-ae0b-40077c76e790" providerId="ADAL" clId="{A4C1E5CB-254F-4654-BF23-7454A7529385}" dt="2025-07-23T00:11:04.095" v="919" actId="6549"/>
        <pc:sldMkLst>
          <pc:docMk/>
          <pc:sldMk cId="449616658" sldId="288"/>
        </pc:sldMkLst>
        <pc:spChg chg="mod">
          <ac:chgData name="ALUMNO - TITO TAKEO LUYO MURATA" userId="58bde579-0203-49ee-ae0b-40077c76e790" providerId="ADAL" clId="{A4C1E5CB-254F-4654-BF23-7454A7529385}" dt="2025-07-20T21:58:13.659" v="311"/>
          <ac:spMkLst>
            <pc:docMk/>
            <pc:sldMk cId="449616658" sldId="288"/>
            <ac:spMk id="2" creationId="{97F6604D-BBE8-1A59-537E-39DB62C6BD95}"/>
          </ac:spMkLst>
        </pc:spChg>
        <pc:spChg chg="mod">
          <ac:chgData name="ALUMNO - TITO TAKEO LUYO MURATA" userId="58bde579-0203-49ee-ae0b-40077c76e790" providerId="ADAL" clId="{A4C1E5CB-254F-4654-BF23-7454A7529385}" dt="2025-07-23T00:11:04.095" v="919" actId="6549"/>
          <ac:spMkLst>
            <pc:docMk/>
            <pc:sldMk cId="449616658" sldId="288"/>
            <ac:spMk id="3" creationId="{48CD041B-8506-A54B-4986-5BFDF58712B8}"/>
          </ac:spMkLst>
        </pc:sp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2435004175" sldId="288"/>
        </pc:sldMkLst>
      </pc:sldChg>
      <pc:sldChg chg="modSp new mod">
        <pc:chgData name="ALUMNO - TITO TAKEO LUYO MURATA" userId="58bde579-0203-49ee-ae0b-40077c76e790" providerId="ADAL" clId="{A4C1E5CB-254F-4654-BF23-7454A7529385}" dt="2025-07-22T23:41:53.400" v="852" actId="14100"/>
        <pc:sldMkLst>
          <pc:docMk/>
          <pc:sldMk cId="731993671" sldId="289"/>
        </pc:sldMkLst>
        <pc:spChg chg="mod">
          <ac:chgData name="ALUMNO - TITO TAKEO LUYO MURATA" userId="58bde579-0203-49ee-ae0b-40077c76e790" providerId="ADAL" clId="{A4C1E5CB-254F-4654-BF23-7454A7529385}" dt="2025-07-22T23:41:53.400" v="852" actId="14100"/>
          <ac:spMkLst>
            <pc:docMk/>
            <pc:sldMk cId="731993671" sldId="289"/>
            <ac:spMk id="2" creationId="{4B432201-09C6-B5FA-2E88-EA1C72DED5F5}"/>
          </ac:spMkLst>
        </pc:spChg>
        <pc:spChg chg="mod">
          <ac:chgData name="ALUMNO - TITO TAKEO LUYO MURATA" userId="58bde579-0203-49ee-ae0b-40077c76e790" providerId="ADAL" clId="{A4C1E5CB-254F-4654-BF23-7454A7529385}" dt="2025-07-22T23:20:52.124" v="549" actId="20577"/>
          <ac:spMkLst>
            <pc:docMk/>
            <pc:sldMk cId="731993671" sldId="289"/>
            <ac:spMk id="3" creationId="{1C68EA06-5D11-DF5D-6674-B0A4C14F73E2}"/>
          </ac:spMkLst>
        </pc:sp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4164103035" sldId="289"/>
        </pc:sldMkLst>
      </pc:sldChg>
      <pc:sldChg chg="modSp add mod ord">
        <pc:chgData name="ALUMNO - TITO TAKEO LUYO MURATA" userId="58bde579-0203-49ee-ae0b-40077c76e790" providerId="ADAL" clId="{A4C1E5CB-254F-4654-BF23-7454A7529385}" dt="2025-07-22T23:32:44.068" v="807" actId="20577"/>
        <pc:sldMkLst>
          <pc:docMk/>
          <pc:sldMk cId="1054037963" sldId="290"/>
        </pc:sldMkLst>
        <pc:spChg chg="mod">
          <ac:chgData name="ALUMNO - TITO TAKEO LUYO MURATA" userId="58bde579-0203-49ee-ae0b-40077c76e790" providerId="ADAL" clId="{A4C1E5CB-254F-4654-BF23-7454A7529385}" dt="2025-07-20T23:36:10.069" v="394" actId="14100"/>
          <ac:spMkLst>
            <pc:docMk/>
            <pc:sldMk cId="1054037963" sldId="290"/>
            <ac:spMk id="2" creationId="{DED0D872-B339-F4BE-40C1-805F865D9903}"/>
          </ac:spMkLst>
        </pc:spChg>
        <pc:spChg chg="mod">
          <ac:chgData name="ALUMNO - TITO TAKEO LUYO MURATA" userId="58bde579-0203-49ee-ae0b-40077c76e790" providerId="ADAL" clId="{A4C1E5CB-254F-4654-BF23-7454A7529385}" dt="2025-07-22T23:32:44.068" v="807" actId="20577"/>
          <ac:spMkLst>
            <pc:docMk/>
            <pc:sldMk cId="1054037963" sldId="290"/>
            <ac:spMk id="3" creationId="{C8343598-F798-0059-46CF-6500EADE3984}"/>
          </ac:spMkLst>
        </pc:sp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3990824746" sldId="290"/>
        </pc:sldMkLst>
      </pc:sldChg>
      <pc:sldChg chg="modSp new">
        <pc:chgData name="ALUMNO - TITO TAKEO LUYO MURATA" userId="58bde579-0203-49ee-ae0b-40077c76e790" providerId="ADAL" clId="{A4C1E5CB-254F-4654-BF23-7454A7529385}" dt="2025-07-20T21:58:13.659" v="311"/>
        <pc:sldMkLst>
          <pc:docMk/>
          <pc:sldMk cId="2294662577" sldId="291"/>
        </pc:sldMkLst>
        <pc:spChg chg="mod">
          <ac:chgData name="ALUMNO - TITO TAKEO LUYO MURATA" userId="58bde579-0203-49ee-ae0b-40077c76e790" providerId="ADAL" clId="{A4C1E5CB-254F-4654-BF23-7454A7529385}" dt="2025-07-20T21:58:13.659" v="311"/>
          <ac:spMkLst>
            <pc:docMk/>
            <pc:sldMk cId="2294662577" sldId="291"/>
            <ac:spMk id="2" creationId="{1F55E0CA-9123-1B6F-9AAA-DE1A55F6F3B8}"/>
          </ac:spMkLst>
        </pc:spChg>
        <pc:spChg chg="mod">
          <ac:chgData name="ALUMNO - TITO TAKEO LUYO MURATA" userId="58bde579-0203-49ee-ae0b-40077c76e790" providerId="ADAL" clId="{A4C1E5CB-254F-4654-BF23-7454A7529385}" dt="2025-07-20T21:58:13.659" v="311"/>
          <ac:spMkLst>
            <pc:docMk/>
            <pc:sldMk cId="2294662577" sldId="291"/>
            <ac:spMk id="3" creationId="{070E6299-8626-1CA0-1563-D9D4AF4EFE64}"/>
          </ac:spMkLst>
        </pc:sp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3466063135" sldId="291"/>
        </pc:sldMkLst>
      </pc:sldChg>
      <pc:sldChg chg="addSp modSp new mod">
        <pc:chgData name="ALUMNO - TITO TAKEO LUYO MURATA" userId="58bde579-0203-49ee-ae0b-40077c76e790" providerId="ADAL" clId="{A4C1E5CB-254F-4654-BF23-7454A7529385}" dt="2025-07-20T21:59:30.492" v="320" actId="20577"/>
        <pc:sldMkLst>
          <pc:docMk/>
          <pc:sldMk cId="1446572946" sldId="292"/>
        </pc:sldMkLst>
        <pc:spChg chg="mod">
          <ac:chgData name="ALUMNO - TITO TAKEO LUYO MURATA" userId="58bde579-0203-49ee-ae0b-40077c76e790" providerId="ADAL" clId="{A4C1E5CB-254F-4654-BF23-7454A7529385}" dt="2025-07-20T21:59:30.492" v="320" actId="20577"/>
          <ac:spMkLst>
            <pc:docMk/>
            <pc:sldMk cId="1446572946" sldId="292"/>
            <ac:spMk id="2" creationId="{23D9EC00-A33C-9853-A074-EE735965DA3B}"/>
          </ac:spMkLst>
        </pc:spChg>
        <pc:spChg chg="mod">
          <ac:chgData name="ALUMNO - TITO TAKEO LUYO MURATA" userId="58bde579-0203-49ee-ae0b-40077c76e790" providerId="ADAL" clId="{A4C1E5CB-254F-4654-BF23-7454A7529385}" dt="2025-07-20T21:59:06.597" v="315" actId="20577"/>
          <ac:spMkLst>
            <pc:docMk/>
            <pc:sldMk cId="1446572946" sldId="292"/>
            <ac:spMk id="3" creationId="{82E29F9A-8B89-1019-8A04-F4147E6634BA}"/>
          </ac:spMkLst>
        </pc:sp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1940954015" sldId="292"/>
        </pc:sldMkLst>
      </pc:sldChg>
      <pc:sldChg chg="modSp add mod">
        <pc:chgData name="ALUMNO - TITO TAKEO LUYO MURATA" userId="58bde579-0203-49ee-ae0b-40077c76e790" providerId="ADAL" clId="{A4C1E5CB-254F-4654-BF23-7454A7529385}" dt="2025-07-20T21:59:27.626" v="319" actId="20577"/>
        <pc:sldMkLst>
          <pc:docMk/>
          <pc:sldMk cId="126155778" sldId="293"/>
        </pc:sldMkLst>
        <pc:spChg chg="mod">
          <ac:chgData name="ALUMNO - TITO TAKEO LUYO MURATA" userId="58bde579-0203-49ee-ae0b-40077c76e790" providerId="ADAL" clId="{A4C1E5CB-254F-4654-BF23-7454A7529385}" dt="2025-07-20T21:59:27.626" v="319" actId="20577"/>
          <ac:spMkLst>
            <pc:docMk/>
            <pc:sldMk cId="126155778" sldId="293"/>
            <ac:spMk id="2" creationId="{785D7C06-0DD9-C7E3-E4D0-081AD8336BB6}"/>
          </ac:spMkLst>
        </pc:spChg>
        <pc:spChg chg="mod">
          <ac:chgData name="ALUMNO - TITO TAKEO LUYO MURATA" userId="58bde579-0203-49ee-ae0b-40077c76e790" providerId="ADAL" clId="{A4C1E5CB-254F-4654-BF23-7454A7529385}" dt="2025-07-20T21:59:23.071" v="318" actId="20577"/>
          <ac:spMkLst>
            <pc:docMk/>
            <pc:sldMk cId="126155778" sldId="293"/>
            <ac:spMk id="3" creationId="{AF4CDB71-557E-A765-8CD9-5B083341F00F}"/>
          </ac:spMkLst>
        </pc:sp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640490824" sldId="293"/>
        </pc:sldMkLst>
      </pc:sldChg>
      <pc:sldChg chg="addSp delSp modSp add mod">
        <pc:chgData name="ALUMNO - TITO TAKEO LUYO MURATA" userId="58bde579-0203-49ee-ae0b-40077c76e790" providerId="ADAL" clId="{A4C1E5CB-254F-4654-BF23-7454A7529385}" dt="2025-07-22T23:04:00.892" v="510" actId="1076"/>
        <pc:sldMkLst>
          <pc:docMk/>
          <pc:sldMk cId="2828245426" sldId="294"/>
        </pc:sldMkLst>
        <pc:spChg chg="mod">
          <ac:chgData name="ALUMNO - TITO TAKEO LUYO MURATA" userId="58bde579-0203-49ee-ae0b-40077c76e790" providerId="ADAL" clId="{A4C1E5CB-254F-4654-BF23-7454A7529385}" dt="2025-07-20T22:03:33.157" v="330" actId="14100"/>
          <ac:spMkLst>
            <pc:docMk/>
            <pc:sldMk cId="2828245426" sldId="294"/>
            <ac:spMk id="2" creationId="{8A4CB2CD-64E9-F483-5D64-266CBC2FC366}"/>
          </ac:spMkLst>
        </pc:spChg>
        <pc:picChg chg="add mod">
          <ac:chgData name="ALUMNO - TITO TAKEO LUYO MURATA" userId="58bde579-0203-49ee-ae0b-40077c76e790" providerId="ADAL" clId="{A4C1E5CB-254F-4654-BF23-7454A7529385}" dt="2025-07-22T23:04:00.892" v="510" actId="1076"/>
          <ac:picMkLst>
            <pc:docMk/>
            <pc:sldMk cId="2828245426" sldId="294"/>
            <ac:picMk id="4" creationId="{DC0EE122-3D1B-B7B0-9365-74F8B7AF3193}"/>
          </ac:picMkLst>
        </pc:pic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3650497770" sldId="294"/>
        </pc:sldMkLst>
      </pc:sldChg>
      <pc:sldChg chg="addSp delSp modSp add mod">
        <pc:chgData name="ALUMNO - TITO TAKEO LUYO MURATA" userId="58bde579-0203-49ee-ae0b-40077c76e790" providerId="ADAL" clId="{A4C1E5CB-254F-4654-BF23-7454A7529385}" dt="2025-07-20T23:37:48.614" v="405" actId="1076"/>
        <pc:sldMkLst>
          <pc:docMk/>
          <pc:sldMk cId="475939867" sldId="295"/>
        </pc:sldMkLst>
        <pc:picChg chg="add mod">
          <ac:chgData name="ALUMNO - TITO TAKEO LUYO MURATA" userId="58bde579-0203-49ee-ae0b-40077c76e790" providerId="ADAL" clId="{A4C1E5CB-254F-4654-BF23-7454A7529385}" dt="2025-07-20T23:37:48.614" v="405" actId="1076"/>
          <ac:picMkLst>
            <pc:docMk/>
            <pc:sldMk cId="475939867" sldId="295"/>
            <ac:picMk id="12" creationId="{D0D8CE3E-E68B-48B1-DAF7-432E8D15A306}"/>
          </ac:picMkLst>
        </pc:picChg>
      </pc:sldChg>
      <pc:sldChg chg="addSp delSp modSp new mod modClrScheme chgLayout">
        <pc:chgData name="ALUMNO - TITO TAKEO LUYO MURATA" userId="58bde579-0203-49ee-ae0b-40077c76e790" providerId="ADAL" clId="{A4C1E5CB-254F-4654-BF23-7454A7529385}" dt="2025-07-20T22:10:33.489" v="363" actId="20577"/>
        <pc:sldMkLst>
          <pc:docMk/>
          <pc:sldMk cId="2462009437" sldId="296"/>
        </pc:sldMkLst>
        <pc:spChg chg="add mod ord">
          <ac:chgData name="ALUMNO - TITO TAKEO LUYO MURATA" userId="58bde579-0203-49ee-ae0b-40077c76e790" providerId="ADAL" clId="{A4C1E5CB-254F-4654-BF23-7454A7529385}" dt="2025-07-20T22:10:33.489" v="363" actId="20577"/>
          <ac:spMkLst>
            <pc:docMk/>
            <pc:sldMk cId="2462009437" sldId="296"/>
            <ac:spMk id="4" creationId="{C4976155-42EA-62DD-AFE5-7FCBCB36D94B}"/>
          </ac:spMkLst>
        </pc:sp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3058676619" sldId="296"/>
        </pc:sldMkLst>
      </pc:sldChg>
      <pc:sldChg chg="addSp delSp modSp add mod">
        <pc:chgData name="ALUMNO - TITO TAKEO LUYO MURATA" userId="58bde579-0203-49ee-ae0b-40077c76e790" providerId="ADAL" clId="{A4C1E5CB-254F-4654-BF23-7454A7529385}" dt="2025-07-22T23:26:22.534" v="555" actId="14100"/>
        <pc:sldMkLst>
          <pc:docMk/>
          <pc:sldMk cId="175844674" sldId="297"/>
        </pc:sldMkLst>
        <pc:spChg chg="mod">
          <ac:chgData name="ALUMNO - TITO TAKEO LUYO MURATA" userId="58bde579-0203-49ee-ae0b-40077c76e790" providerId="ADAL" clId="{A4C1E5CB-254F-4654-BF23-7454A7529385}" dt="2025-07-20T23:32:46.828" v="367" actId="14100"/>
          <ac:spMkLst>
            <pc:docMk/>
            <pc:sldMk cId="175844674" sldId="297"/>
            <ac:spMk id="2" creationId="{CF02E59C-8DA2-2CFA-DBCD-16C31E156F14}"/>
          </ac:spMkLst>
        </pc:spChg>
        <pc:spChg chg="add del mod">
          <ac:chgData name="ALUMNO - TITO TAKEO LUYO MURATA" userId="58bde579-0203-49ee-ae0b-40077c76e790" providerId="ADAL" clId="{A4C1E5CB-254F-4654-BF23-7454A7529385}" dt="2025-07-22T23:26:17.647" v="553" actId="22"/>
          <ac:spMkLst>
            <pc:docMk/>
            <pc:sldMk cId="175844674" sldId="297"/>
            <ac:spMk id="8" creationId="{D9641829-745F-E087-B37C-A2BA948A5ACA}"/>
          </ac:spMkLst>
        </pc:spChg>
        <pc:picChg chg="add del">
          <ac:chgData name="ALUMNO - TITO TAKEO LUYO MURATA" userId="58bde579-0203-49ee-ae0b-40077c76e790" providerId="ADAL" clId="{A4C1E5CB-254F-4654-BF23-7454A7529385}" dt="2025-07-22T23:26:12.549" v="551" actId="22"/>
          <ac:picMkLst>
            <pc:docMk/>
            <pc:sldMk cId="175844674" sldId="297"/>
            <ac:picMk id="4" creationId="{7110FF2C-CBD2-0687-E460-AC3A38DF036F}"/>
          </ac:picMkLst>
        </pc:picChg>
        <pc:picChg chg="del">
          <ac:chgData name="ALUMNO - TITO TAKEO LUYO MURATA" userId="58bde579-0203-49ee-ae0b-40077c76e790" providerId="ADAL" clId="{A4C1E5CB-254F-4654-BF23-7454A7529385}" dt="2025-07-22T23:26:14.072" v="552" actId="478"/>
          <ac:picMkLst>
            <pc:docMk/>
            <pc:sldMk cId="175844674" sldId="297"/>
            <ac:picMk id="6" creationId="{C2FE5A83-A2EF-1750-887C-6211347D8F1C}"/>
          </ac:picMkLst>
        </pc:picChg>
        <pc:picChg chg="add mod ord">
          <ac:chgData name="ALUMNO - TITO TAKEO LUYO MURATA" userId="58bde579-0203-49ee-ae0b-40077c76e790" providerId="ADAL" clId="{A4C1E5CB-254F-4654-BF23-7454A7529385}" dt="2025-07-22T23:26:22.534" v="555" actId="14100"/>
          <ac:picMkLst>
            <pc:docMk/>
            <pc:sldMk cId="175844674" sldId="297"/>
            <ac:picMk id="10" creationId="{9DCD56F7-FCA1-0AEB-AF85-991A6FE540A2}"/>
          </ac:picMkLst>
        </pc:pic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3550819344" sldId="297"/>
        </pc:sldMkLst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318498551" sldId="298"/>
        </pc:sldMkLst>
      </pc:sldChg>
      <pc:sldChg chg="addSp delSp modSp add del mod">
        <pc:chgData name="ALUMNO - TITO TAKEO LUYO MURATA" userId="58bde579-0203-49ee-ae0b-40077c76e790" providerId="ADAL" clId="{A4C1E5CB-254F-4654-BF23-7454A7529385}" dt="2025-07-22T23:35:42.295" v="835" actId="2696"/>
        <pc:sldMkLst>
          <pc:docMk/>
          <pc:sldMk cId="738632397" sldId="298"/>
        </pc:sldMkLst>
        <pc:spChg chg="add del mod">
          <ac:chgData name="ALUMNO - TITO TAKEO LUYO MURATA" userId="58bde579-0203-49ee-ae0b-40077c76e790" providerId="ADAL" clId="{A4C1E5CB-254F-4654-BF23-7454A7529385}" dt="2025-07-22T23:33:43.129" v="812" actId="22"/>
          <ac:spMkLst>
            <pc:docMk/>
            <pc:sldMk cId="738632397" sldId="298"/>
            <ac:spMk id="4" creationId="{7D8E890A-37FB-929C-297D-AE982BE926C1}"/>
          </ac:spMkLst>
        </pc:spChg>
        <pc:spChg chg="add mod">
          <ac:chgData name="ALUMNO - TITO TAKEO LUYO MURATA" userId="58bde579-0203-49ee-ae0b-40077c76e790" providerId="ADAL" clId="{A4C1E5CB-254F-4654-BF23-7454A7529385}" dt="2025-07-22T23:35:18.688" v="825" actId="21"/>
          <ac:spMkLst>
            <pc:docMk/>
            <pc:sldMk cId="738632397" sldId="298"/>
            <ac:spMk id="12" creationId="{D16D4725-AAB8-38BA-EEBB-46AAF18329D3}"/>
          </ac:spMkLst>
        </pc:spChg>
        <pc:picChg chg="del">
          <ac:chgData name="ALUMNO - TITO TAKEO LUYO MURATA" userId="58bde579-0203-49ee-ae0b-40077c76e790" providerId="ADAL" clId="{A4C1E5CB-254F-4654-BF23-7454A7529385}" dt="2025-07-22T23:33:36.204" v="810" actId="478"/>
          <ac:picMkLst>
            <pc:docMk/>
            <pc:sldMk cId="738632397" sldId="298"/>
            <ac:picMk id="6" creationId="{CEB1F728-2CDF-67F3-3F1D-5A03A62B396B}"/>
          </ac:picMkLst>
        </pc:picChg>
        <pc:picChg chg="add del mod ord">
          <ac:chgData name="ALUMNO - TITO TAKEO LUYO MURATA" userId="58bde579-0203-49ee-ae0b-40077c76e790" providerId="ADAL" clId="{A4C1E5CB-254F-4654-BF23-7454A7529385}" dt="2025-07-22T23:35:18.688" v="825" actId="21"/>
          <ac:picMkLst>
            <pc:docMk/>
            <pc:sldMk cId="738632397" sldId="298"/>
            <ac:picMk id="8" creationId="{7623061A-82A2-4AF0-0031-AB718A2660AD}"/>
          </ac:picMkLst>
        </pc:picChg>
        <pc:picChg chg="del">
          <ac:chgData name="ALUMNO - TITO TAKEO LUYO MURATA" userId="58bde579-0203-49ee-ae0b-40077c76e790" providerId="ADAL" clId="{A4C1E5CB-254F-4654-BF23-7454A7529385}" dt="2025-07-22T23:33:34.519" v="809" actId="478"/>
          <ac:picMkLst>
            <pc:docMk/>
            <pc:sldMk cId="738632397" sldId="298"/>
            <ac:picMk id="10" creationId="{EE6A0342-3F42-217D-D976-269E51C26570}"/>
          </ac:picMkLst>
        </pc:picChg>
      </pc:sldChg>
      <pc:sldChg chg="addSp delSp modSp add del mod">
        <pc:chgData name="ALUMNO - TITO TAKEO LUYO MURATA" userId="58bde579-0203-49ee-ae0b-40077c76e790" providerId="ADAL" clId="{A4C1E5CB-254F-4654-BF23-7454A7529385}" dt="2025-07-23T00:12:26.717" v="933" actId="2696"/>
        <pc:sldMkLst>
          <pc:docMk/>
          <pc:sldMk cId="424857815" sldId="299"/>
        </pc:sldMkLst>
        <pc:spChg chg="add mod">
          <ac:chgData name="ALUMNO - TITO TAKEO LUYO MURATA" userId="58bde579-0203-49ee-ae0b-40077c76e790" providerId="ADAL" clId="{A4C1E5CB-254F-4654-BF23-7454A7529385}" dt="2025-07-23T00:11:34.755" v="921" actId="21"/>
          <ac:spMkLst>
            <pc:docMk/>
            <pc:sldMk cId="424857815" sldId="299"/>
            <ac:spMk id="4" creationId="{D664702A-47EA-4F6E-D0E6-6DC365439304}"/>
          </ac:spMkLst>
        </pc:spChg>
        <pc:picChg chg="del">
          <ac:chgData name="ALUMNO - TITO TAKEO LUYO MURATA" userId="58bde579-0203-49ee-ae0b-40077c76e790" providerId="ADAL" clId="{A4C1E5CB-254F-4654-BF23-7454A7529385}" dt="2025-07-23T00:11:34.755" v="921" actId="21"/>
          <ac:picMkLst>
            <pc:docMk/>
            <pc:sldMk cId="424857815" sldId="299"/>
            <ac:picMk id="5" creationId="{0045BD5F-CCDA-5C7F-8E74-C4AAF4BB2B0D}"/>
          </ac:picMkLst>
        </pc:pic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2712816065" sldId="299"/>
        </pc:sldMkLst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1819913136" sldId="300"/>
        </pc:sldMkLst>
      </pc:sldChg>
      <pc:sldChg chg="modSp add del mod">
        <pc:chgData name="ALUMNO - TITO TAKEO LUYO MURATA" userId="58bde579-0203-49ee-ae0b-40077c76e790" providerId="ADAL" clId="{A4C1E5CB-254F-4654-BF23-7454A7529385}" dt="2025-07-22T23:45:06.233" v="890" actId="2696"/>
        <pc:sldMkLst>
          <pc:docMk/>
          <pc:sldMk cId="3937919605" sldId="300"/>
        </pc:sldMkLst>
        <pc:spChg chg="mod">
          <ac:chgData name="ALUMNO - TITO TAKEO LUYO MURATA" userId="58bde579-0203-49ee-ae0b-40077c76e790" providerId="ADAL" clId="{A4C1E5CB-254F-4654-BF23-7454A7529385}" dt="2025-07-22T23:27:16.058" v="557" actId="14100"/>
          <ac:spMkLst>
            <pc:docMk/>
            <pc:sldMk cId="3937919605" sldId="300"/>
            <ac:spMk id="2" creationId="{2059BC45-2822-D019-C4C3-1278098AAE99}"/>
          </ac:spMkLst>
        </pc:spChg>
        <pc:spChg chg="mod">
          <ac:chgData name="ALUMNO - TITO TAKEO LUYO MURATA" userId="58bde579-0203-49ee-ae0b-40077c76e790" providerId="ADAL" clId="{A4C1E5CB-254F-4654-BF23-7454A7529385}" dt="2025-07-22T23:43:14.714" v="888" actId="20577"/>
          <ac:spMkLst>
            <pc:docMk/>
            <pc:sldMk cId="3937919605" sldId="300"/>
            <ac:spMk id="3" creationId="{BE67986A-B060-E475-BB2A-823DA0FC74CD}"/>
          </ac:spMkLst>
        </pc:sp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1056105703" sldId="301"/>
        </pc:sldMkLst>
      </pc:sldChg>
      <pc:sldChg chg="addSp delSp modSp add del mod replId">
        <pc:chgData name="ALUMNO - TITO TAKEO LUYO MURATA" userId="58bde579-0203-49ee-ae0b-40077c76e790" providerId="ADAL" clId="{A4C1E5CB-254F-4654-BF23-7454A7529385}" dt="2025-07-22T23:45:01.561" v="889" actId="2696"/>
        <pc:sldMkLst>
          <pc:docMk/>
          <pc:sldMk cId="2122966670" sldId="301"/>
        </pc:sldMkLst>
        <pc:spChg chg="add del mod">
          <ac:chgData name="ALUMNO - TITO TAKEO LUYO MURATA" userId="58bde579-0203-49ee-ae0b-40077c76e790" providerId="ADAL" clId="{A4C1E5CB-254F-4654-BF23-7454A7529385}" dt="2025-07-22T23:31:08.603" v="731" actId="22"/>
          <ac:spMkLst>
            <pc:docMk/>
            <pc:sldMk cId="2122966670" sldId="301"/>
            <ac:spMk id="4" creationId="{C4F6F675-AB73-EA10-CECC-93F25EDF01DB}"/>
          </ac:spMkLst>
        </pc:spChg>
        <pc:picChg chg="add mod ord">
          <ac:chgData name="ALUMNO - TITO TAKEO LUYO MURATA" userId="58bde579-0203-49ee-ae0b-40077c76e790" providerId="ADAL" clId="{A4C1E5CB-254F-4654-BF23-7454A7529385}" dt="2025-07-22T23:31:17.173" v="734" actId="1076"/>
          <ac:picMkLst>
            <pc:docMk/>
            <pc:sldMk cId="2122966670" sldId="301"/>
            <ac:picMk id="6" creationId="{43F1E24B-844A-DDAF-40CE-61AEF328DFDC}"/>
          </ac:picMkLst>
        </pc:picChg>
        <pc:picChg chg="del">
          <ac:chgData name="ALUMNO - TITO TAKEO LUYO MURATA" userId="58bde579-0203-49ee-ae0b-40077c76e790" providerId="ADAL" clId="{A4C1E5CB-254F-4654-BF23-7454A7529385}" dt="2025-07-22T23:29:23.828" v="730" actId="478"/>
          <ac:picMkLst>
            <pc:docMk/>
            <pc:sldMk cId="2122966670" sldId="301"/>
            <ac:picMk id="10" creationId="{444801B8-7610-2ABB-0BDF-30A9DB27125F}"/>
          </ac:picMkLst>
        </pc:picChg>
      </pc:sldChg>
      <pc:sldChg chg="del">
        <pc:chgData name="ALUMNO - TITO TAKEO LUYO MURATA" userId="58bde579-0203-49ee-ae0b-40077c76e790" providerId="ADAL" clId="{A4C1E5CB-254F-4654-BF23-7454A7529385}" dt="2025-07-20T04:04:56.571" v="24" actId="47"/>
        <pc:sldMkLst>
          <pc:docMk/>
          <pc:sldMk cId="2813595505" sldId="302"/>
        </pc:sldMkLst>
      </pc:sldChg>
      <pc:sldChg chg="addSp delSp modSp add mod">
        <pc:chgData name="ALUMNO - TITO TAKEO LUYO MURATA" userId="58bde579-0203-49ee-ae0b-40077c76e790" providerId="ADAL" clId="{A4C1E5CB-254F-4654-BF23-7454A7529385}" dt="2025-07-23T00:12:15.330" v="932" actId="732"/>
        <pc:sldMkLst>
          <pc:docMk/>
          <pc:sldMk cId="3030249363" sldId="302"/>
        </pc:sldMkLst>
        <pc:spChg chg="add del mod">
          <ac:chgData name="ALUMNO - TITO TAKEO LUYO MURATA" userId="58bde579-0203-49ee-ae0b-40077c76e790" providerId="ADAL" clId="{A4C1E5CB-254F-4654-BF23-7454A7529385}" dt="2025-07-22T23:34:28.812" v="817" actId="22"/>
          <ac:spMkLst>
            <pc:docMk/>
            <pc:sldMk cId="3030249363" sldId="302"/>
            <ac:spMk id="4" creationId="{7953625C-EB31-00C7-DFDF-EA555D8F8AB5}"/>
          </ac:spMkLst>
        </pc:spChg>
        <pc:picChg chg="mod modCrop">
          <ac:chgData name="ALUMNO - TITO TAKEO LUYO MURATA" userId="58bde579-0203-49ee-ae0b-40077c76e790" providerId="ADAL" clId="{A4C1E5CB-254F-4654-BF23-7454A7529385}" dt="2025-07-23T00:11:37.340" v="922" actId="1076"/>
          <ac:picMkLst>
            <pc:docMk/>
            <pc:sldMk cId="3030249363" sldId="302"/>
            <ac:picMk id="6" creationId="{BFEE72F1-A46D-A59C-BF67-C314B12803AE}"/>
          </ac:picMkLst>
        </pc:picChg>
        <pc:picChg chg="add mod ord">
          <ac:chgData name="ALUMNO - TITO TAKEO LUYO MURATA" userId="58bde579-0203-49ee-ae0b-40077c76e790" providerId="ADAL" clId="{A4C1E5CB-254F-4654-BF23-7454A7529385}" dt="2025-07-22T23:35:33.867" v="833" actId="1076"/>
          <ac:picMkLst>
            <pc:docMk/>
            <pc:sldMk cId="3030249363" sldId="302"/>
            <ac:picMk id="7" creationId="{DE0E0BC0-92BF-B714-D652-A2189CC9E7BE}"/>
          </ac:picMkLst>
        </pc:picChg>
        <pc:picChg chg="add del mod">
          <ac:chgData name="ALUMNO - TITO TAKEO LUYO MURATA" userId="58bde579-0203-49ee-ae0b-40077c76e790" providerId="ADAL" clId="{A4C1E5CB-254F-4654-BF23-7454A7529385}" dt="2025-07-23T00:11:32.258" v="920" actId="478"/>
          <ac:picMkLst>
            <pc:docMk/>
            <pc:sldMk cId="3030249363" sldId="302"/>
            <ac:picMk id="9" creationId="{5D2831C6-8F29-8713-BFEE-2647DD206B76}"/>
          </ac:picMkLst>
        </pc:picChg>
        <pc:picChg chg="del">
          <ac:chgData name="ALUMNO - TITO TAKEO LUYO MURATA" userId="58bde579-0203-49ee-ae0b-40077c76e790" providerId="ADAL" clId="{A4C1E5CB-254F-4654-BF23-7454A7529385}" dt="2025-07-22T23:33:53.609" v="816" actId="478"/>
          <ac:picMkLst>
            <pc:docMk/>
            <pc:sldMk cId="3030249363" sldId="302"/>
            <ac:picMk id="10" creationId="{28B73F03-E3F6-32B5-53F9-D6DAF88A863F}"/>
          </ac:picMkLst>
        </pc:picChg>
        <pc:picChg chg="add mod">
          <ac:chgData name="ALUMNO - TITO TAKEO LUYO MURATA" userId="58bde579-0203-49ee-ae0b-40077c76e790" providerId="ADAL" clId="{A4C1E5CB-254F-4654-BF23-7454A7529385}" dt="2025-07-22T23:35:29.457" v="831" actId="14100"/>
          <ac:picMkLst>
            <pc:docMk/>
            <pc:sldMk cId="3030249363" sldId="302"/>
            <ac:picMk id="11" creationId="{7623061A-82A2-4AF0-0031-AB718A2660AD}"/>
          </ac:picMkLst>
        </pc:picChg>
        <pc:picChg chg="add mod modCrop">
          <ac:chgData name="ALUMNO - TITO TAKEO LUYO MURATA" userId="58bde579-0203-49ee-ae0b-40077c76e790" providerId="ADAL" clId="{A4C1E5CB-254F-4654-BF23-7454A7529385}" dt="2025-07-23T00:12:15.330" v="932" actId="732"/>
          <ac:picMkLst>
            <pc:docMk/>
            <pc:sldMk cId="3030249363" sldId="302"/>
            <ac:picMk id="12" creationId="{0045BD5F-CCDA-5C7F-8E74-C4AAF4BB2B0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204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925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818399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82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5530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076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833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057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972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581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60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557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475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741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23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178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49F2461-B1D4-46AA-9765-E48CF63AD7FE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020EA-6B0E-49F3-A835-2D50F6833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551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ponents101.com/sites/default/files/component_datasheet/LDR%20Datasheet.pdf" TargetMode="External"/><Relationship Id="rId2" Type="http://schemas.openxmlformats.org/officeDocument/2006/relationships/hyperlink" Target="https://ww1.microchip.com/downloads/en/devicedoc/39632c.pdf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cdn-web.construccion.org/normas/rne2012/rne2006/files/titulo3/04_EM/2019_EM010_RM-083-2019-VIVIENDA.pdf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6E57B4-A4EC-E50C-B3CE-0CB3526E2270}"/>
              </a:ext>
            </a:extLst>
          </p:cNvPr>
          <p:cNvSpPr/>
          <p:nvPr/>
        </p:nvSpPr>
        <p:spPr>
          <a:xfrm>
            <a:off x="1085850" y="228600"/>
            <a:ext cx="9505950" cy="23431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first-aid kit, clipart&#10;&#10;Description automatically generated">
            <a:extLst>
              <a:ext uri="{FF2B5EF4-FFF2-40B4-BE49-F238E27FC236}">
                <a16:creationId xmlns:a16="http://schemas.microsoft.com/office/drawing/2014/main" id="{0FA5ABD2-76F7-0130-F9CC-D5652CAB89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52" y="-239782"/>
            <a:ext cx="9987821" cy="30629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E42822-61A4-0EA2-AA35-3AEBEC4AF0ED}"/>
              </a:ext>
            </a:extLst>
          </p:cNvPr>
          <p:cNvSpPr txBox="1"/>
          <p:nvPr/>
        </p:nvSpPr>
        <p:spPr>
          <a:xfrm>
            <a:off x="1367789" y="2823152"/>
            <a:ext cx="8998836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PE" sz="2800" b="1" noProof="0" dirty="0"/>
              <a:t>Curso:</a:t>
            </a:r>
            <a:r>
              <a:rPr lang="es-PE" sz="2800" noProof="0" dirty="0"/>
              <a:t> </a:t>
            </a:r>
            <a:r>
              <a:rPr lang="es-PE" sz="2800" noProof="0" dirty="0" err="1"/>
              <a:t>MicroControladores</a:t>
            </a:r>
            <a:endParaRPr lang="es-PE" sz="2800" noProof="0" dirty="0"/>
          </a:p>
          <a:p>
            <a:r>
              <a:rPr lang="es-PE" sz="2800" b="1" noProof="0" dirty="0"/>
              <a:t>Docente: </a:t>
            </a:r>
            <a:r>
              <a:rPr lang="es-PE" sz="2800" dirty="0"/>
              <a:t>Luis </a:t>
            </a:r>
            <a:r>
              <a:rPr lang="es-PE" sz="2800" dirty="0" err="1"/>
              <a:t>Victor</a:t>
            </a:r>
            <a:r>
              <a:rPr lang="es-PE" sz="2800" dirty="0"/>
              <a:t> MUGA AMPUERO</a:t>
            </a:r>
          </a:p>
          <a:p>
            <a:endParaRPr lang="es-PE" sz="2800" noProof="0" dirty="0"/>
          </a:p>
          <a:p>
            <a:r>
              <a:rPr lang="es-ES" sz="2800" b="1" dirty="0"/>
              <a:t>Proyecto de </a:t>
            </a:r>
            <a:r>
              <a:rPr lang="es-ES" sz="2800" b="1" dirty="0" err="1"/>
              <a:t>Termómetro,Luxómetro</a:t>
            </a:r>
            <a:r>
              <a:rPr lang="es-ES" sz="2800" b="1" dirty="0"/>
              <a:t>, LED con PWM y PIC18F4550</a:t>
            </a:r>
            <a:endParaRPr lang="es-PE" sz="2800" b="1" noProof="0" dirty="0"/>
          </a:p>
          <a:p>
            <a:endParaRPr lang="es-PE" sz="2800" noProof="0" dirty="0"/>
          </a:p>
          <a:p>
            <a:r>
              <a:rPr lang="es-PE" sz="2800" b="1" noProof="0" dirty="0"/>
              <a:t>Integrantes:</a:t>
            </a:r>
          </a:p>
          <a:p>
            <a:pPr marL="285750" indent="-285750">
              <a:buFontTx/>
              <a:buChar char="-"/>
              <a:tabLst>
                <a:tab pos="8229600" algn="r"/>
              </a:tabLst>
            </a:pPr>
            <a:r>
              <a:rPr lang="es-PE" sz="2800" dirty="0"/>
              <a:t>Louis Paolo Abregú Moris</a:t>
            </a:r>
            <a:r>
              <a:rPr lang="es-PE" sz="2800" noProof="0" dirty="0"/>
              <a:t>	</a:t>
            </a:r>
            <a:r>
              <a:rPr lang="es-PE" sz="2800" dirty="0"/>
              <a:t>U17305324</a:t>
            </a:r>
            <a:endParaRPr lang="es-PE" sz="2800" noProof="0" dirty="0"/>
          </a:p>
          <a:p>
            <a:pPr marL="285750" indent="-285750">
              <a:buFontTx/>
              <a:buChar char="-"/>
              <a:tabLst>
                <a:tab pos="8229600" algn="r"/>
              </a:tabLst>
            </a:pPr>
            <a:r>
              <a:rPr lang="es-PE" sz="2800" noProof="0" dirty="0"/>
              <a:t>Tito Luyo Murata	U23210744</a:t>
            </a:r>
          </a:p>
        </p:txBody>
      </p:sp>
    </p:spTree>
    <p:extLst>
      <p:ext uri="{BB962C8B-B14F-4D97-AF65-F5344CB8AC3E}">
        <p14:creationId xmlns:p14="http://schemas.microsoft.com/office/powerpoint/2010/main" val="415017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D11DB-A5F2-9AAC-6B6A-836711A49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0D872-B339-F4BE-40C1-805F865D9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1097251" cy="1400530"/>
          </a:xfrm>
        </p:spPr>
        <p:txBody>
          <a:bodyPr/>
          <a:lstStyle/>
          <a:p>
            <a:r>
              <a:rPr lang="es-ES" dirty="0"/>
              <a:t>Código fuente en C para el PIC18F4550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43598-F798-0059-46CF-6500EADE3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b="1" dirty="0" err="1"/>
              <a:t>Conversión</a:t>
            </a:r>
            <a:r>
              <a:rPr lang="en-US" sz="2400" b="1" dirty="0"/>
              <a:t> de </a:t>
            </a:r>
            <a:r>
              <a:rPr lang="en-US" sz="2400" b="1" dirty="0" err="1"/>
              <a:t>señal</a:t>
            </a:r>
            <a:r>
              <a:rPr lang="en-US" sz="2400" b="1" dirty="0"/>
              <a:t> para LDR</a:t>
            </a:r>
          </a:p>
          <a:p>
            <a:r>
              <a:rPr lang="en-US" dirty="0"/>
              <a:t>Lectura ADC 0 → </a:t>
            </a:r>
            <a:r>
              <a:rPr lang="en-US" dirty="0" err="1"/>
              <a:t>voltaje</a:t>
            </a:r>
            <a:r>
              <a:rPr lang="en-US" dirty="0"/>
              <a:t>: </a:t>
            </a:r>
            <a:r>
              <a:rPr lang="en-US" dirty="0" err="1"/>
              <a:t>voltaje</a:t>
            </a:r>
            <a:r>
              <a:rPr lang="en-US" dirty="0"/>
              <a:t> = </a:t>
            </a:r>
            <a:r>
              <a:rPr lang="en-US" dirty="0" err="1"/>
              <a:t>adc</a:t>
            </a:r>
            <a:r>
              <a:rPr lang="en-US" dirty="0"/>
              <a:t> * 5.0f / 1023.0f</a:t>
            </a:r>
          </a:p>
          <a:p>
            <a:r>
              <a:rPr lang="en-US" dirty="0" err="1"/>
              <a:t>Estructura</a:t>
            </a:r>
            <a:r>
              <a:rPr lang="en-US" dirty="0"/>
              <a:t> if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tramos</a:t>
            </a:r>
            <a:r>
              <a:rPr lang="en-US" dirty="0"/>
              <a:t>: </a:t>
            </a:r>
            <a:r>
              <a:rPr lang="en-US" dirty="0" err="1"/>
              <a:t>aplica</a:t>
            </a:r>
            <a:r>
              <a:rPr lang="en-US" dirty="0"/>
              <a:t> lux = A·V² + B·V + C </a:t>
            </a:r>
            <a:r>
              <a:rPr lang="en-US" dirty="0" err="1"/>
              <a:t>según</a:t>
            </a:r>
            <a:r>
              <a:rPr lang="en-US" dirty="0"/>
              <a:t> </a:t>
            </a:r>
            <a:r>
              <a:rPr lang="en-US" dirty="0" err="1"/>
              <a:t>rango</a:t>
            </a:r>
            <a:r>
              <a:rPr lang="en-US" dirty="0"/>
              <a:t> de </a:t>
            </a:r>
            <a:r>
              <a:rPr lang="en-US" dirty="0" err="1"/>
              <a:t>voltaje</a:t>
            </a:r>
            <a:endParaRPr lang="en-US" dirty="0"/>
          </a:p>
          <a:p>
            <a:pPr marL="0" indent="0">
              <a:buClr>
                <a:srgbClr val="8AD0D6"/>
              </a:buClr>
              <a:buNone/>
            </a:pPr>
            <a:r>
              <a:rPr lang="en-US" sz="2400" b="1" dirty="0" err="1"/>
              <a:t>Conversión</a:t>
            </a:r>
            <a:r>
              <a:rPr lang="en-US" sz="2400" b="1" dirty="0"/>
              <a:t> de </a:t>
            </a:r>
            <a:r>
              <a:rPr lang="en-US" sz="2400" b="1" dirty="0" err="1"/>
              <a:t>señal</a:t>
            </a:r>
            <a:r>
              <a:rPr lang="en-US" sz="2400" b="1" dirty="0"/>
              <a:t> para TEMPERATURA</a:t>
            </a:r>
            <a:endParaRPr lang="en-US" sz="2400" dirty="0"/>
          </a:p>
          <a:p>
            <a:pPr>
              <a:buClr>
                <a:srgbClr val="8AD0D6"/>
              </a:buClr>
            </a:pPr>
            <a:r>
              <a:rPr lang="en-US" dirty="0"/>
              <a:t>Lectura ADC 1 → </a:t>
            </a:r>
            <a:r>
              <a:rPr lang="en-US" dirty="0" err="1"/>
              <a:t>voltaje</a:t>
            </a:r>
            <a:r>
              <a:rPr lang="en-US" dirty="0"/>
              <a:t>: </a:t>
            </a:r>
            <a:r>
              <a:rPr lang="en-US" dirty="0" err="1"/>
              <a:t>vTEM</a:t>
            </a:r>
            <a:r>
              <a:rPr lang="en-US" dirty="0"/>
              <a:t> = adc2 * 5.0f / 1023.0f</a:t>
            </a:r>
          </a:p>
          <a:p>
            <a:pPr>
              <a:buClr>
                <a:srgbClr val="8AD0D6"/>
              </a:buClr>
            </a:pPr>
            <a:r>
              <a:rPr lang="en-US" dirty="0" err="1"/>
              <a:t>Estructura</a:t>
            </a:r>
            <a:r>
              <a:rPr lang="en-US" dirty="0"/>
              <a:t> if </a:t>
            </a:r>
            <a:r>
              <a:rPr lang="en-US" dirty="0" err="1"/>
              <a:t>por</a:t>
            </a:r>
            <a:r>
              <a:rPr lang="en-US" dirty="0"/>
              <a:t> </a:t>
            </a:r>
            <a:r>
              <a:rPr lang="en-US" dirty="0" err="1"/>
              <a:t>tramos</a:t>
            </a:r>
            <a:r>
              <a:rPr lang="en-US" dirty="0"/>
              <a:t>: </a:t>
            </a:r>
            <a:r>
              <a:rPr lang="en-US" dirty="0" err="1"/>
              <a:t>aplica</a:t>
            </a:r>
            <a:r>
              <a:rPr lang="en-US" dirty="0"/>
              <a:t> </a:t>
            </a:r>
            <a:r>
              <a:rPr lang="en-US" dirty="0">
                <a:ea typeface="+mj-lt"/>
                <a:cs typeface="+mj-lt"/>
              </a:rPr>
              <a:t>temp = </a:t>
            </a:r>
            <a:r>
              <a:rPr lang="en-US" dirty="0" err="1">
                <a:ea typeface="+mj-lt"/>
                <a:cs typeface="+mj-lt"/>
              </a:rPr>
              <a:t>vTEM</a:t>
            </a:r>
            <a:r>
              <a:rPr lang="en-US" dirty="0">
                <a:ea typeface="+mj-lt"/>
                <a:cs typeface="+mj-lt"/>
              </a:rPr>
              <a:t> * (150.0f + 55.f) / 5.0f - 55.0f</a:t>
            </a:r>
            <a:r>
              <a:rPr lang="en-US" dirty="0"/>
              <a:t> </a:t>
            </a:r>
          </a:p>
          <a:p>
            <a:pPr>
              <a:buClr>
                <a:srgbClr val="8AD0D6"/>
              </a:buClr>
            </a:pPr>
            <a:endParaRPr lang="en-US" dirty="0"/>
          </a:p>
          <a:p>
            <a:r>
              <a:rPr lang="en-US" dirty="0" err="1"/>
              <a:t>Envío</a:t>
            </a:r>
            <a:r>
              <a:rPr lang="en-US" dirty="0"/>
              <a:t> de </a:t>
            </a:r>
            <a:r>
              <a:rPr lang="en-US" dirty="0" err="1"/>
              <a:t>resultados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Por UART (</a:t>
            </a:r>
            <a:r>
              <a:rPr lang="en-US" dirty="0" err="1"/>
              <a:t>sprintf</a:t>
            </a:r>
            <a:r>
              <a:rPr lang="en-US" dirty="0"/>
              <a:t> + </a:t>
            </a:r>
            <a:r>
              <a:rPr lang="en-US" dirty="0" err="1"/>
              <a:t>Uart_SString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Por LCD I2C (</a:t>
            </a:r>
            <a:r>
              <a:rPr lang="en-US" dirty="0" err="1"/>
              <a:t>Lcd_Write_String</a:t>
            </a:r>
            <a:r>
              <a:rPr lang="en-US" dirty="0"/>
              <a:t>)</a:t>
            </a:r>
          </a:p>
          <a:p>
            <a:r>
              <a:rPr lang="en-US" dirty="0" err="1"/>
              <a:t>Establecimiento</a:t>
            </a:r>
            <a:r>
              <a:rPr lang="en-US" dirty="0"/>
              <a:t> de </a:t>
            </a:r>
            <a:r>
              <a:rPr lang="en-US" dirty="0" err="1"/>
              <a:t>brillo</a:t>
            </a:r>
            <a:r>
              <a:rPr lang="en-US" dirty="0"/>
              <a:t> de LED </a:t>
            </a:r>
            <a:r>
              <a:rPr lang="en-US" dirty="0" err="1"/>
              <a:t>usando</a:t>
            </a:r>
            <a:r>
              <a:rPr lang="en-US" dirty="0"/>
              <a:t> PWM</a:t>
            </a:r>
          </a:p>
        </p:txBody>
      </p:sp>
    </p:spTree>
    <p:extLst>
      <p:ext uri="{BB962C8B-B14F-4D97-AF65-F5344CB8AC3E}">
        <p14:creationId xmlns:p14="http://schemas.microsoft.com/office/powerpoint/2010/main" val="1054037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3FA62-47C6-343D-9679-B5CE776CD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51C4B-F6B0-3A89-20C6-CA7B60B60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922590" cy="1400530"/>
          </a:xfrm>
        </p:spPr>
        <p:txBody>
          <a:bodyPr/>
          <a:lstStyle/>
          <a:p>
            <a:r>
              <a:rPr lang="es-ES" dirty="0"/>
              <a:t>Código fuente en C para el PIC18F4550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EE72F1-A46D-A59C-BF67-C314B12803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8713"/>
          <a:stretch>
            <a:fillRect/>
          </a:stretch>
        </p:blipFill>
        <p:spPr>
          <a:xfrm>
            <a:off x="6064967" y="1266036"/>
            <a:ext cx="5503734" cy="2162964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E0E0BC0-92BF-B714-D652-A2189CC9E7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8630" y="4680582"/>
            <a:ext cx="5533333" cy="1552381"/>
          </a:xfrm>
        </p:spPr>
      </p:pic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7623061A-82A2-4AF0-0031-AB718A266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068" y="1401227"/>
            <a:ext cx="5222895" cy="2626243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0045BD5F-CCDA-5C7F-8E74-C4AAF4BB2B0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506" t="30038"/>
          <a:stretch>
            <a:fillRect/>
          </a:stretch>
        </p:blipFill>
        <p:spPr>
          <a:xfrm>
            <a:off x="6064967" y="3678148"/>
            <a:ext cx="5503734" cy="296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49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976155-42EA-62DD-AFE5-7FCBCB36D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4873" y="2808817"/>
            <a:ext cx="6751324" cy="836147"/>
          </a:xfrm>
        </p:spPr>
        <p:txBody>
          <a:bodyPr/>
          <a:lstStyle/>
          <a:p>
            <a:r>
              <a:rPr lang="en-US" err="1"/>
              <a:t>Demostracion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Proteus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009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5E0CA-9123-1B6F-9AAA-DE1A55F6F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Conclusiones</a:t>
            </a:r>
            <a:r>
              <a:rPr lang="en-US"/>
              <a:t> y </a:t>
            </a:r>
            <a:r>
              <a:rPr lang="en-US" err="1"/>
              <a:t>recomendaciones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E6299-8626-1CA0-1563-D9D4AF4EF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Se entregó una solución integrada: sensores, ADC, comunicaciones y visualización</a:t>
            </a:r>
          </a:p>
          <a:p>
            <a:r>
              <a:rPr lang="es-ES"/>
              <a:t>Precisión aceptable gracias a la segmentación por tramos y ajuste polinómico</a:t>
            </a:r>
          </a:p>
          <a:p>
            <a:r>
              <a:rPr lang="es-ES"/>
              <a:t>Mejoras futuras:</a:t>
            </a:r>
          </a:p>
          <a:p>
            <a:r>
              <a:rPr lang="es-ES"/>
              <a:t>Emplear sensor digital (p. ej. BH1750) para mayor linealidad</a:t>
            </a:r>
          </a:p>
          <a:p>
            <a:r>
              <a:rPr lang="es-ES"/>
              <a:t>Refinar interpolación (</a:t>
            </a:r>
            <a:r>
              <a:rPr lang="es-ES" err="1"/>
              <a:t>e.g</a:t>
            </a:r>
            <a:r>
              <a:rPr lang="es-ES"/>
              <a:t>. </a:t>
            </a:r>
            <a:r>
              <a:rPr lang="es-ES" err="1"/>
              <a:t>spline</a:t>
            </a:r>
            <a:r>
              <a:rPr lang="es-ES"/>
              <a:t>) o usar algoritmos adaptativos</a:t>
            </a:r>
          </a:p>
          <a:p>
            <a:r>
              <a:rPr lang="es-ES"/>
              <a:t>Registrar y almacenar datos para generación de reportes y análisis histórico</a:t>
            </a:r>
          </a:p>
          <a:p>
            <a:pPr>
              <a:buClr>
                <a:srgbClr val="8AD0D6"/>
              </a:buClr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4662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9EC00-A33C-9853-A074-EE735965D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Referencias</a:t>
            </a:r>
            <a:r>
              <a:rPr lang="en-US" dirty="0"/>
              <a:t> </a:t>
            </a:r>
            <a:r>
              <a:rPr lang="en-US" dirty="0" err="1"/>
              <a:t>Bibliográficas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29F9A-8B89-1019-8A04-F4147E663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Microchip Technology Inc. (2006). PIC18F2455/2550/4455/4550 data sheet: 28/40/44-pin, high-performance, enhanced flash, USB microcontrollers with </a:t>
            </a:r>
            <a:r>
              <a:rPr lang="en-US" dirty="0" err="1"/>
              <a:t>nanoWatt</a:t>
            </a:r>
            <a:r>
              <a:rPr lang="en-US" dirty="0"/>
              <a:t> technology (Document No. DS39632C). </a:t>
            </a:r>
            <a:r>
              <a:rPr lang="en-US" dirty="0">
                <a:hlinkClick r:id="rId2"/>
              </a:rPr>
              <a:t>https://ww1.microchip.com/downloads/en/devicedoc/39632c.pdf</a:t>
            </a:r>
            <a:endParaRPr lang="en-US" dirty="0"/>
          </a:p>
          <a:p>
            <a:r>
              <a:rPr lang="es-ES" dirty="0" err="1"/>
              <a:t>Excelitas</a:t>
            </a:r>
            <a:r>
              <a:rPr lang="es-ES" dirty="0"/>
              <a:t> Technologies. (s.f.). </a:t>
            </a:r>
            <a:r>
              <a:rPr lang="es-ES" dirty="0" err="1"/>
              <a:t>Photocell</a:t>
            </a:r>
            <a:r>
              <a:rPr lang="es-ES" dirty="0"/>
              <a:t> (CDS) LDR </a:t>
            </a:r>
            <a:r>
              <a:rPr lang="es-ES" dirty="0" err="1"/>
              <a:t>datasheet</a:t>
            </a:r>
            <a:r>
              <a:rPr lang="es-ES" dirty="0"/>
              <a:t>. Components101. Recuperado de </a:t>
            </a:r>
            <a:r>
              <a:rPr lang="es-ES" dirty="0">
                <a:hlinkClick r:id="rId3"/>
              </a:rPr>
              <a:t>https://components101.com/sites/default/files/component_datasheet/LDR%20Datasheet.pdf</a:t>
            </a:r>
            <a:endParaRPr lang="es-ES" dirty="0"/>
          </a:p>
          <a:p>
            <a:endParaRPr lang="es-E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572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07007-8079-133F-F106-9FD7882CA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D7C06-0DD9-C7E3-E4D0-081AD8336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Referencias</a:t>
            </a:r>
            <a:r>
              <a:rPr lang="en-US" dirty="0"/>
              <a:t> </a:t>
            </a:r>
            <a:r>
              <a:rPr lang="en-US" dirty="0" err="1"/>
              <a:t>Bibliográficas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CDB71-557E-A765-8CD9-5B083341F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Ministerio de Vivienda, Construcción y Saneamiento. (2019, 12 de marzo). Resolución Ministerial N.º 083-2019-VIVIENDA: Modifica la Norma Técnica EM.010 “Instalaciones eléctricas interiores” del Reglamento Nacional de Edificaciones. Diario Oficial El Peruano. Recuperado de </a:t>
            </a:r>
            <a:r>
              <a:rPr lang="es-ES" dirty="0">
                <a:hlinkClick r:id="rId2"/>
              </a:rPr>
              <a:t>https://cdn-web.construccion.org/normas/rne2012/rne2006/files/titulo3/04_EM/2019_EM010_RM-083-2019-VIVIENDA.pdf</a:t>
            </a:r>
            <a:endParaRPr lang="es-ES" dirty="0"/>
          </a:p>
          <a:p>
            <a:endParaRPr lang="es-E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55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077CA-4E59-5BD6-9E14-8C641D8D8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Muchas</a:t>
            </a:r>
            <a:r>
              <a:rPr lang="en-US" dirty="0"/>
              <a:t> Gracias!</a:t>
            </a:r>
          </a:p>
        </p:txBody>
      </p:sp>
    </p:spTree>
    <p:extLst>
      <p:ext uri="{BB962C8B-B14F-4D97-AF65-F5344CB8AC3E}">
        <p14:creationId xmlns:p14="http://schemas.microsoft.com/office/powerpoint/2010/main" val="3265727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90D84-7C82-F19F-8105-873E5EB13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E3C26-6C7C-29C9-14E6-1BCB1E361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/>
              <a:t>Medir la iluminación ambiental en lux empleando un LDR y el PIC18F4550</a:t>
            </a:r>
          </a:p>
          <a:p>
            <a:pPr>
              <a:buClr>
                <a:srgbClr val="8AD0D6"/>
              </a:buClr>
            </a:pPr>
            <a:r>
              <a:rPr lang="es-ES" dirty="0"/>
              <a:t>Controlar un diodo LED por PWM controlado por el LDR</a:t>
            </a:r>
          </a:p>
          <a:p>
            <a:pPr>
              <a:buClr>
                <a:srgbClr val="8AD0D6"/>
              </a:buClr>
            </a:pPr>
            <a:r>
              <a:rPr lang="es-ES" dirty="0"/>
              <a:t>Medir la temperatura usando el LM35</a:t>
            </a:r>
          </a:p>
          <a:p>
            <a:r>
              <a:rPr lang="es-ES" dirty="0"/>
              <a:t>Desarrollar una herramienta de medición económica y funcional</a:t>
            </a:r>
          </a:p>
          <a:p>
            <a:r>
              <a:rPr lang="es-ES" dirty="0"/>
              <a:t>Enfoque en precisión y utilidad práctica en entornos reales</a:t>
            </a:r>
          </a:p>
        </p:txBody>
      </p:sp>
    </p:spTree>
    <p:extLst>
      <p:ext uri="{BB962C8B-B14F-4D97-AF65-F5344CB8AC3E}">
        <p14:creationId xmlns:p14="http://schemas.microsoft.com/office/powerpoint/2010/main" val="80863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37B3D-A4DB-939D-C211-2CE7273A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Aplicación</a:t>
            </a:r>
            <a:r>
              <a:rPr lang="en-US"/>
              <a:t> </a:t>
            </a:r>
            <a:r>
              <a:rPr lang="en-US" err="1"/>
              <a:t>Práctica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EAF00-CA5B-8445-77EA-10D288DCF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417834"/>
            <a:ext cx="7126287" cy="4830565"/>
          </a:xfrm>
        </p:spPr>
        <p:txBody>
          <a:bodyPr>
            <a:normAutofit/>
          </a:bodyPr>
          <a:lstStyle/>
          <a:p>
            <a:r>
              <a:rPr lang="en-US" dirty="0" err="1"/>
              <a:t>Validación</a:t>
            </a:r>
            <a:r>
              <a:rPr lang="en-US" dirty="0"/>
              <a:t> de la Norma (NTP) EM.010 que </a:t>
            </a:r>
            <a:r>
              <a:rPr lang="es-ES" dirty="0"/>
              <a:t>exige niveles mínimos de iluminación en diversos espacios</a:t>
            </a:r>
          </a:p>
          <a:p>
            <a:r>
              <a:rPr lang="es-ES" sz="1800" dirty="0"/>
              <a:t>Hogar / Educación</a:t>
            </a:r>
          </a:p>
          <a:p>
            <a:pPr lvl="1"/>
            <a:r>
              <a:rPr lang="en-US" sz="1400" dirty="0" err="1"/>
              <a:t>Dormitorio</a:t>
            </a:r>
            <a:r>
              <a:rPr lang="en-US" sz="1400" dirty="0"/>
              <a:t> ≥ 50 lux</a:t>
            </a:r>
          </a:p>
          <a:p>
            <a:pPr lvl="1"/>
            <a:r>
              <a:rPr lang="en-US" sz="1400" dirty="0"/>
              <a:t>Cocina ≥ 300 lux</a:t>
            </a:r>
          </a:p>
          <a:p>
            <a:pPr lvl="1"/>
            <a:r>
              <a:rPr lang="en-US" sz="1400" dirty="0"/>
              <a:t>Aula ≥ 500 lux</a:t>
            </a:r>
          </a:p>
          <a:p>
            <a:r>
              <a:rPr lang="en-US" sz="1800" dirty="0"/>
              <a:t>Salud</a:t>
            </a:r>
          </a:p>
          <a:p>
            <a:pPr lvl="1"/>
            <a:r>
              <a:rPr lang="en-US" sz="1600" dirty="0"/>
              <a:t>Sala de </a:t>
            </a:r>
            <a:r>
              <a:rPr lang="en-US" sz="1600" dirty="0" err="1"/>
              <a:t>Operaciones</a:t>
            </a:r>
            <a:r>
              <a:rPr lang="en-US" sz="1600" dirty="0"/>
              <a:t> ≥ 1000 lux</a:t>
            </a:r>
          </a:p>
          <a:p>
            <a:r>
              <a:rPr lang="en-US" dirty="0"/>
              <a:t>Nuestro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verificar</a:t>
            </a:r>
            <a:r>
              <a:rPr lang="en-US" dirty="0"/>
              <a:t> </a:t>
            </a:r>
            <a:r>
              <a:rPr lang="en-US" dirty="0" err="1"/>
              <a:t>cumplimiento</a:t>
            </a:r>
            <a:r>
              <a:rPr lang="en-US" dirty="0"/>
              <a:t> con un </a:t>
            </a:r>
            <a:r>
              <a:rPr lang="en-US" dirty="0" err="1"/>
              <a:t>dispositivo</a:t>
            </a:r>
            <a:r>
              <a:rPr lang="en-US" dirty="0"/>
              <a:t> accessible</a:t>
            </a:r>
          </a:p>
          <a:p>
            <a:r>
              <a:rPr lang="es-ES" dirty="0"/>
              <a:t>Ideal para técnicos que necesitan validar condiciones lumínicas sin equipos costosos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C801A6-B4B5-15B5-19CD-8EA9B1837D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8445"/>
          <a:stretch>
            <a:fillRect/>
          </a:stretch>
        </p:blipFill>
        <p:spPr>
          <a:xfrm>
            <a:off x="8978115" y="2547335"/>
            <a:ext cx="3213886" cy="22996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C07690-FC55-A54E-4DAC-353EF772E0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7" t="12238" r="1" b="35316"/>
          <a:stretch>
            <a:fillRect/>
          </a:stretch>
        </p:blipFill>
        <p:spPr>
          <a:xfrm>
            <a:off x="8978115" y="0"/>
            <a:ext cx="3213885" cy="2547336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A190A92-9F0E-6FFB-A81D-C2CD509E0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8114" y="4715410"/>
            <a:ext cx="3213885" cy="2142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6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D20EA-6407-CC69-134A-542D043C9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Datos </a:t>
            </a:r>
            <a:r>
              <a:rPr lang="en-US" err="1"/>
              <a:t>experimentales</a:t>
            </a:r>
            <a:r>
              <a:rPr lang="en-US"/>
              <a:t> y </a:t>
            </a:r>
            <a:r>
              <a:rPr lang="en-US" err="1"/>
              <a:t>validación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D1CFB-AE60-34B5-C1ED-82A8AC6E7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7803523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/>
              <a:t>Recolección de datos reales: mediciones lux vs. voltaje desde 0 hasta 1000 lux</a:t>
            </a:r>
          </a:p>
          <a:p>
            <a:r>
              <a:rPr lang="es-ES" dirty="0"/>
              <a:t>Gráfica de dispersión muestra relación no lineal</a:t>
            </a:r>
          </a:p>
          <a:p>
            <a:r>
              <a:rPr lang="es-ES" dirty="0"/>
              <a:t>Segmentación del rango en tramos y ajuste polinómico para cada uno</a:t>
            </a:r>
          </a:p>
          <a:p>
            <a:r>
              <a:rPr lang="es-ES" dirty="0"/>
              <a:t>Resultados respaldan las fórmulas implementadas en el código</a:t>
            </a:r>
          </a:p>
          <a:p>
            <a:pPr>
              <a:buClr>
                <a:srgbClr val="8AD0D6"/>
              </a:buClr>
            </a:pPr>
            <a:r>
              <a:rPr lang="es-ES" dirty="0" err="1"/>
              <a:t>Recoleccion</a:t>
            </a:r>
            <a:r>
              <a:rPr lang="es-ES" dirty="0"/>
              <a:t> de datos reales: Temperatura vs Voltaje LM35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F09F13-F2D6-C0AA-C837-DB05D0D51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6836" y="1853248"/>
            <a:ext cx="3120162" cy="221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401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E1939-8501-7D22-5158-F092F8684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776DD-0368-F7A7-4703-A694ED238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Datos </a:t>
            </a:r>
            <a:r>
              <a:rPr lang="en-US" err="1"/>
              <a:t>experimentales</a:t>
            </a:r>
            <a:r>
              <a:rPr lang="en-US"/>
              <a:t> y </a:t>
            </a:r>
            <a:r>
              <a:rPr lang="en-US" err="1"/>
              <a:t>validación</a:t>
            </a:r>
            <a:endParaRPr 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0D8CE3E-E68B-48B1-DAF7-432E8D15A3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6627"/>
          <a:stretch>
            <a:fillRect/>
          </a:stretch>
        </p:blipFill>
        <p:spPr>
          <a:xfrm>
            <a:off x="769400" y="1152983"/>
            <a:ext cx="9927053" cy="570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939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6604D-BBE8-1A59-537E-39DB62C6B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Análisis del circuito y sensores (PROTEUS)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D041B-8506-A54B-4986-5BFDF5871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Sensor LDR </a:t>
            </a:r>
            <a:r>
              <a:rPr lang="en-US" dirty="0" err="1"/>
              <a:t>conectado</a:t>
            </a:r>
            <a:r>
              <a:rPr lang="en-US" dirty="0"/>
              <a:t> a AN0 del PIC</a:t>
            </a:r>
          </a:p>
          <a:p>
            <a:pPr>
              <a:buClr>
                <a:srgbClr val="8AD0D6"/>
              </a:buClr>
            </a:pPr>
            <a:r>
              <a:rPr lang="en-US" dirty="0"/>
              <a:t>Sensor de </a:t>
            </a:r>
            <a:r>
              <a:rPr lang="en-US" dirty="0" err="1"/>
              <a:t>temperatura</a:t>
            </a:r>
            <a:r>
              <a:rPr lang="en-US" dirty="0"/>
              <a:t> LM35 </a:t>
            </a:r>
            <a:r>
              <a:rPr lang="en-US" dirty="0" err="1"/>
              <a:t>conectado</a:t>
            </a:r>
            <a:r>
              <a:rPr lang="en-US" dirty="0"/>
              <a:t> a AN1 del PIC</a:t>
            </a:r>
          </a:p>
          <a:p>
            <a:r>
              <a:rPr lang="en-US" dirty="0"/>
              <a:t>Se </a:t>
            </a:r>
            <a:r>
              <a:rPr lang="en-US" dirty="0" err="1"/>
              <a:t>utiliza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serie</a:t>
            </a:r>
            <a:r>
              <a:rPr lang="en-US" dirty="0"/>
              <a:t> con </a:t>
            </a:r>
            <a:r>
              <a:rPr lang="en-US" dirty="0" err="1"/>
              <a:t>el</a:t>
            </a:r>
            <a:r>
              <a:rPr lang="en-US" dirty="0"/>
              <a:t> LDR,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resistencia</a:t>
            </a:r>
            <a:r>
              <a:rPr lang="en-US" dirty="0"/>
              <a:t> </a:t>
            </a:r>
            <a:r>
              <a:rPr lang="en-US" dirty="0" err="1"/>
              <a:t>fija</a:t>
            </a:r>
            <a:r>
              <a:rPr lang="en-US" dirty="0"/>
              <a:t> de 5 k</a:t>
            </a:r>
            <a:r>
              <a:rPr lang="el-GR" dirty="0"/>
              <a:t>Ω </a:t>
            </a:r>
            <a:r>
              <a:rPr lang="en-US" dirty="0" err="1"/>
              <a:t>como</a:t>
            </a:r>
            <a:r>
              <a:rPr lang="en-US" dirty="0"/>
              <a:t> divisor de </a:t>
            </a:r>
            <a:r>
              <a:rPr lang="en-US" dirty="0" err="1"/>
              <a:t>voltaje</a:t>
            </a:r>
            <a:endParaRPr lang="en-US" dirty="0"/>
          </a:p>
          <a:p>
            <a:r>
              <a:rPr lang="en-US" dirty="0" err="1"/>
              <a:t>diodo</a:t>
            </a:r>
            <a:r>
              <a:rPr lang="en-US" dirty="0"/>
              <a:t> Zener 5.1 V para </a:t>
            </a:r>
            <a:r>
              <a:rPr lang="en-US" dirty="0" err="1"/>
              <a:t>protección</a:t>
            </a:r>
            <a:r>
              <a:rPr lang="en-US" dirty="0"/>
              <a:t> </a:t>
            </a:r>
            <a:r>
              <a:rPr lang="en-US" dirty="0" err="1"/>
              <a:t>altovoltaje</a:t>
            </a:r>
            <a:endParaRPr lang="en-US" dirty="0"/>
          </a:p>
          <a:p>
            <a:r>
              <a:rPr lang="en-US" dirty="0" err="1"/>
              <a:t>Comunicación</a:t>
            </a:r>
            <a:r>
              <a:rPr lang="en-US" dirty="0"/>
              <a:t> serial UART (RC6/RC7) para monitor </a:t>
            </a:r>
            <a:r>
              <a:rPr lang="en-US" dirty="0" err="1"/>
              <a:t>en</a:t>
            </a:r>
            <a:r>
              <a:rPr lang="en-US" dirty="0"/>
              <a:t> PC</a:t>
            </a:r>
          </a:p>
          <a:p>
            <a:r>
              <a:rPr lang="en-US" dirty="0"/>
              <a:t>Bus I2C (RC3/RC4) con </a:t>
            </a:r>
            <a:r>
              <a:rPr lang="en-US" dirty="0" err="1"/>
              <a:t>expansor</a:t>
            </a:r>
            <a:r>
              <a:rPr lang="en-US" dirty="0"/>
              <a:t> PCF8574 y LCD 16×2</a:t>
            </a:r>
          </a:p>
        </p:txBody>
      </p:sp>
    </p:spTree>
    <p:extLst>
      <p:ext uri="{BB962C8B-B14F-4D97-AF65-F5344CB8AC3E}">
        <p14:creationId xmlns:p14="http://schemas.microsoft.com/office/powerpoint/2010/main" val="449616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6E6BD-02E0-0057-0DD7-B5C034910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CB2CD-64E9-F483-5D64-266CBC2FC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912316" cy="811003"/>
          </a:xfrm>
        </p:spPr>
        <p:txBody>
          <a:bodyPr/>
          <a:lstStyle/>
          <a:p>
            <a:r>
              <a:rPr lang="es-ES" dirty="0"/>
              <a:t>Análisis del circuito y sensores (PROTEUS)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D24C61-C3E7-2299-2CD8-3ACCBC4CAB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9558" y="1259168"/>
            <a:ext cx="6145797" cy="53278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C0EE122-3D1B-B7B0-9365-74F8B7AF3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770" y="1165021"/>
            <a:ext cx="8155340" cy="569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245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32201-09C6-B5FA-2E88-EA1C72DED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655462" cy="1400530"/>
          </a:xfrm>
        </p:spPr>
        <p:txBody>
          <a:bodyPr/>
          <a:lstStyle/>
          <a:p>
            <a:r>
              <a:rPr lang="es-ES" dirty="0"/>
              <a:t>Código fuente en C para el PIC18F4550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8EA06-5D11-DF5D-6674-B0A4C14F7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 err="1"/>
              <a:t>Inicialización</a:t>
            </a:r>
            <a:r>
              <a:rPr lang="en-US" sz="2400" b="1" dirty="0"/>
              <a:t> de </a:t>
            </a:r>
            <a:r>
              <a:rPr lang="en-US" sz="2400" b="1" dirty="0" err="1"/>
              <a:t>módulos</a:t>
            </a:r>
            <a:endParaRPr lang="en-US" sz="2400" b="1" dirty="0"/>
          </a:p>
          <a:p>
            <a:r>
              <a:rPr lang="en-US" dirty="0" err="1"/>
              <a:t>ADC_Init</a:t>
            </a:r>
            <a:r>
              <a:rPr lang="en-US" dirty="0"/>
              <a:t>(): ADC 10 bits, canal AN0</a:t>
            </a:r>
          </a:p>
          <a:p>
            <a:r>
              <a:rPr lang="en-US" dirty="0" err="1"/>
              <a:t>UART_Init</a:t>
            </a:r>
            <a:r>
              <a:rPr lang="en-US" dirty="0"/>
              <a:t>(): 9600 </a:t>
            </a:r>
            <a:r>
              <a:rPr lang="en-US" dirty="0" err="1"/>
              <a:t>baudios</a:t>
            </a:r>
            <a:r>
              <a:rPr lang="en-US" dirty="0"/>
              <a:t>, TX/RX </a:t>
            </a:r>
            <a:r>
              <a:rPr lang="en-US" dirty="0" err="1"/>
              <a:t>configurados</a:t>
            </a:r>
            <a:endParaRPr lang="en-US" dirty="0"/>
          </a:p>
          <a:p>
            <a:r>
              <a:rPr lang="en-US" dirty="0"/>
              <a:t>I2C_Init_Master(): bus I2C a 100 kHz</a:t>
            </a:r>
          </a:p>
          <a:p>
            <a:r>
              <a:rPr lang="en-US" dirty="0" err="1"/>
              <a:t>Lcd_Init</a:t>
            </a:r>
            <a:r>
              <a:rPr lang="en-US" dirty="0"/>
              <a:t>(): LCD </a:t>
            </a:r>
            <a:r>
              <a:rPr lang="en-US" dirty="0" err="1"/>
              <a:t>en</a:t>
            </a:r>
            <a:r>
              <a:rPr lang="en-US" dirty="0"/>
              <a:t> modo 4 bits, display y cursor </a:t>
            </a:r>
            <a:r>
              <a:rPr lang="en-US" dirty="0" err="1"/>
              <a:t>configurados</a:t>
            </a:r>
            <a:endParaRPr lang="en-US" dirty="0"/>
          </a:p>
          <a:p>
            <a:r>
              <a:rPr lang="en-US" dirty="0" err="1"/>
              <a:t>Inicialización</a:t>
            </a:r>
            <a:r>
              <a:rPr lang="en-US" dirty="0"/>
              <a:t> del PWM para </a:t>
            </a:r>
            <a:r>
              <a:rPr lang="en-US" dirty="0" err="1"/>
              <a:t>el</a:t>
            </a:r>
            <a:r>
              <a:rPr lang="en-US" dirty="0"/>
              <a:t> LED</a:t>
            </a:r>
          </a:p>
        </p:txBody>
      </p:sp>
    </p:spTree>
    <p:extLst>
      <p:ext uri="{BB962C8B-B14F-4D97-AF65-F5344CB8AC3E}">
        <p14:creationId xmlns:p14="http://schemas.microsoft.com/office/powerpoint/2010/main" val="731993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C6AD98-3BD1-A65D-916F-9D2313A90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2E59C-8DA2-2CFA-DBCD-16C31E156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922590" cy="1400530"/>
          </a:xfrm>
        </p:spPr>
        <p:txBody>
          <a:bodyPr/>
          <a:lstStyle/>
          <a:p>
            <a:r>
              <a:rPr lang="es-ES" dirty="0"/>
              <a:t>Código fuente en C para el PIC18F4550</a:t>
            </a: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DCD56F7-FCA1-0AEB-AF85-991A6FE54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4446" y="1152982"/>
            <a:ext cx="6508250" cy="5705017"/>
          </a:xfrm>
        </p:spPr>
      </p:pic>
    </p:spTree>
    <p:extLst>
      <p:ext uri="{BB962C8B-B14F-4D97-AF65-F5344CB8AC3E}">
        <p14:creationId xmlns:p14="http://schemas.microsoft.com/office/powerpoint/2010/main" val="1758446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2845</TotalTime>
  <Words>711</Words>
  <Application>Microsoft Office PowerPoint</Application>
  <PresentationFormat>Widescreen</PresentationFormat>
  <Paragraphs>74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Century Gothic</vt:lpstr>
      <vt:lpstr>Wingdings 3</vt:lpstr>
      <vt:lpstr>Ion</vt:lpstr>
      <vt:lpstr>PowerPoint Presentation</vt:lpstr>
      <vt:lpstr>Objetivos</vt:lpstr>
      <vt:lpstr>Aplicación Práctica</vt:lpstr>
      <vt:lpstr>Datos experimentales y validación</vt:lpstr>
      <vt:lpstr>Datos experimentales y validación</vt:lpstr>
      <vt:lpstr>Análisis del circuito y sensores (PROTEUS)</vt:lpstr>
      <vt:lpstr>Análisis del circuito y sensores (PROTEUS)</vt:lpstr>
      <vt:lpstr>Código fuente en C para el PIC18F4550</vt:lpstr>
      <vt:lpstr>Código fuente en C para el PIC18F4550</vt:lpstr>
      <vt:lpstr>Código fuente en C para el PIC18F4550</vt:lpstr>
      <vt:lpstr>Código fuente en C para el PIC18F4550</vt:lpstr>
      <vt:lpstr>Demostracion en Proteus</vt:lpstr>
      <vt:lpstr>Conclusiones y recomendaciones</vt:lpstr>
      <vt:lpstr>Referencias Bibliográficas</vt:lpstr>
      <vt:lpstr>Referencias Bibliográficas</vt:lpstr>
      <vt:lpstr>Muchas 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Tito Luyo Murata</dc:creator>
  <cp:lastModifiedBy>Tito Luyo Murata</cp:lastModifiedBy>
  <cp:revision>1</cp:revision>
  <dcterms:created xsi:type="dcterms:W3CDTF">2023-04-02T22:59:11Z</dcterms:created>
  <dcterms:modified xsi:type="dcterms:W3CDTF">2025-07-23T00:15:11Z</dcterms:modified>
</cp:coreProperties>
</file>